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61" r:id="rId2"/>
    <p:sldId id="486" r:id="rId3"/>
    <p:sldId id="490" r:id="rId4"/>
    <p:sldId id="489" r:id="rId5"/>
    <p:sldId id="491" r:id="rId6"/>
    <p:sldId id="487" r:id="rId7"/>
    <p:sldId id="352" r:id="rId8"/>
    <p:sldId id="492" r:id="rId9"/>
    <p:sldId id="493" r:id="rId10"/>
    <p:sldId id="494" r:id="rId11"/>
    <p:sldId id="495" r:id="rId12"/>
    <p:sldId id="496" r:id="rId13"/>
    <p:sldId id="468" r:id="rId14"/>
    <p:sldId id="362" r:id="rId15"/>
  </p:sldIdLst>
  <p:sldSz cx="12190413" cy="6859588"/>
  <p:notesSz cx="6797675" cy="9874250"/>
  <p:defaultTextStyle>
    <a:defPPr>
      <a:defRPr lang="he-IL"/>
    </a:defPPr>
    <a:lvl1pPr algn="r" rtl="1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544216" algn="r" rtl="1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1088433" algn="r" rtl="1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632649" algn="r" rtl="1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2176864" algn="r" rtl="1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721079" algn="l" defTabSz="1088433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3265296" algn="l" defTabSz="1088433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809512" algn="l" defTabSz="1088433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4353728" algn="l" defTabSz="1088433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161">
          <p15:clr>
            <a:srgbClr val="A4A3A4"/>
          </p15:clr>
        </p15:guide>
        <p15:guide id="4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10" userDrawn="1">
          <p15:clr>
            <a:srgbClr val="A4A3A4"/>
          </p15:clr>
        </p15:guide>
        <p15:guide id="2" pos="2142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3CECB"/>
    <a:srgbClr val="FF376D"/>
    <a:srgbClr val="FFA3BB"/>
    <a:srgbClr val="FF5D87"/>
    <a:srgbClr val="FF2568"/>
    <a:srgbClr val="EA0048"/>
    <a:srgbClr val="98002E"/>
    <a:srgbClr val="C4003D"/>
    <a:srgbClr val="ED1A3B"/>
    <a:srgbClr val="40404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סגנון ביניים 2 - הדגשה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4381" autoAdjust="0"/>
    <p:restoredTop sz="94353" autoAdjust="0"/>
  </p:normalViewPr>
  <p:slideViewPr>
    <p:cSldViewPr>
      <p:cViewPr varScale="1">
        <p:scale>
          <a:sx n="115" d="100"/>
          <a:sy n="115" d="100"/>
        </p:scale>
        <p:origin x="396" y="108"/>
      </p:cViewPr>
      <p:guideLst>
        <p:guide orient="horz" pos="2160"/>
        <p:guide pos="2880"/>
        <p:guide orient="horz" pos="2161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0" d="100"/>
          <a:sy n="50" d="100"/>
        </p:scale>
        <p:origin x="-1950" y="-90"/>
      </p:cViewPr>
      <p:guideLst>
        <p:guide orient="horz" pos="3110"/>
        <p:guide pos="2142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3851815" y="1"/>
            <a:ext cx="2945862" cy="4931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7554" tIns="43777" rIns="87554" bIns="43777" numCol="1" anchor="t" anchorCtr="0" compatLnSpc="1">
            <a:prstTxWarp prst="textNoShape">
              <a:avLst/>
            </a:prstTxWarp>
          </a:bodyPr>
          <a:lstStyle>
            <a:lvl1pPr>
              <a:defRPr sz="1100">
                <a:latin typeface="Calibri" pitchFamily="34" charset="0"/>
                <a:cs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325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1521" y="1"/>
            <a:ext cx="2945862" cy="4931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7554" tIns="43777" rIns="87554" bIns="43777" numCol="1" anchor="t" anchorCtr="0" compatLnSpc="1">
            <a:prstTxWarp prst="textNoShape">
              <a:avLst/>
            </a:prstTxWarp>
          </a:bodyPr>
          <a:lstStyle>
            <a:lvl1pPr algn="l">
              <a:defRPr sz="1100">
                <a:latin typeface="Calibri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504575EE-1CBD-4892-A541-25890A7F7B7E}" type="datetimeFigureOut">
              <a:rPr lang="he-IL"/>
              <a:pPr>
                <a:defRPr/>
              </a:pPr>
              <a:t>י'/שבט/תשפ"א</a:t>
            </a:fld>
            <a:endParaRPr lang="en-US"/>
          </a:p>
        </p:txBody>
      </p:sp>
      <p:sp>
        <p:nvSpPr>
          <p:cNvPr id="5325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3851815" y="9379542"/>
            <a:ext cx="2945862" cy="4931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7554" tIns="43777" rIns="87554" bIns="43777" numCol="1" anchor="b" anchorCtr="0" compatLnSpc="1">
            <a:prstTxWarp prst="textNoShape">
              <a:avLst/>
            </a:prstTxWarp>
          </a:bodyPr>
          <a:lstStyle>
            <a:lvl1pPr>
              <a:defRPr sz="1100">
                <a:latin typeface="Calibri" pitchFamily="34" charset="0"/>
                <a:cs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325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1521" y="9379542"/>
            <a:ext cx="2945862" cy="4931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7554" tIns="43777" rIns="87554" bIns="43777" numCol="1" anchor="b" anchorCtr="0" compatLnSpc="1">
            <a:prstTxWarp prst="textNoShape">
              <a:avLst/>
            </a:prstTxWarp>
          </a:bodyPr>
          <a:lstStyle>
            <a:lvl1pPr algn="l">
              <a:defRPr sz="1100">
                <a:latin typeface="Calibri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56010B07-E8BB-4671-9DC5-793AF84BE085}" type="slidenum">
              <a:rPr lang="he-IL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695174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מציין מיקום של כותרת עליונה 1"/>
          <p:cNvSpPr>
            <a:spLocks noGrp="1"/>
          </p:cNvSpPr>
          <p:nvPr>
            <p:ph type="hdr" sz="quarter"/>
          </p:nvPr>
        </p:nvSpPr>
        <p:spPr>
          <a:xfrm>
            <a:off x="3851815" y="1"/>
            <a:ext cx="2945862" cy="493176"/>
          </a:xfrm>
          <a:prstGeom prst="rect">
            <a:avLst/>
          </a:prstGeom>
        </p:spPr>
        <p:txBody>
          <a:bodyPr vert="horz" lIns="94838" tIns="47419" rIns="94838" bIns="47419" rtlCol="1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he-IL"/>
          </a:p>
        </p:txBody>
      </p:sp>
      <p:sp>
        <p:nvSpPr>
          <p:cNvPr id="3" name="מציין מיקום של תאריך 2"/>
          <p:cNvSpPr>
            <a:spLocks noGrp="1"/>
          </p:cNvSpPr>
          <p:nvPr>
            <p:ph type="dt" idx="1"/>
          </p:nvPr>
        </p:nvSpPr>
        <p:spPr>
          <a:xfrm>
            <a:off x="1521" y="1"/>
            <a:ext cx="2945862" cy="493176"/>
          </a:xfrm>
          <a:prstGeom prst="rect">
            <a:avLst/>
          </a:prstGeom>
        </p:spPr>
        <p:txBody>
          <a:bodyPr vert="horz" lIns="94838" tIns="47419" rIns="94838" bIns="47419" rtlCol="1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406AFF3A-9D53-46EA-ABA9-7935486A152A}" type="datetimeFigureOut">
              <a:rPr lang="he-IL"/>
              <a:pPr>
                <a:defRPr/>
              </a:pPr>
              <a:t>י'/שבט/תשפ"א</a:t>
            </a:fld>
            <a:endParaRPr lang="he-IL"/>
          </a:p>
        </p:txBody>
      </p:sp>
      <p:sp>
        <p:nvSpPr>
          <p:cNvPr id="4" name="מציין מיקום של תמונת שקופית 3"/>
          <p:cNvSpPr>
            <a:spLocks noGrp="1" noRot="1" noChangeAspect="1"/>
          </p:cNvSpPr>
          <p:nvPr>
            <p:ph type="sldImg" idx="2"/>
          </p:nvPr>
        </p:nvSpPr>
        <p:spPr>
          <a:xfrm>
            <a:off x="109538" y="741363"/>
            <a:ext cx="6578600" cy="37020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4838" tIns="47419" rIns="94838" bIns="47419" rtlCol="1" anchor="ctr"/>
          <a:lstStyle/>
          <a:p>
            <a:pPr lvl="0"/>
            <a:endParaRPr lang="he-IL" noProof="0"/>
          </a:p>
        </p:txBody>
      </p:sp>
      <p:sp>
        <p:nvSpPr>
          <p:cNvPr id="5" name="מציין מיקום של הערות 4"/>
          <p:cNvSpPr>
            <a:spLocks noGrp="1"/>
          </p:cNvSpPr>
          <p:nvPr>
            <p:ph type="body" sz="quarter" idx="3"/>
          </p:nvPr>
        </p:nvSpPr>
        <p:spPr>
          <a:xfrm>
            <a:off x="679466" y="4689771"/>
            <a:ext cx="5438748" cy="4443184"/>
          </a:xfrm>
          <a:prstGeom prst="rect">
            <a:avLst/>
          </a:prstGeom>
        </p:spPr>
        <p:txBody>
          <a:bodyPr vert="horz" lIns="94838" tIns="47419" rIns="94838" bIns="47419" rtlCol="1">
            <a:normAutofit/>
          </a:bodyPr>
          <a:lstStyle/>
          <a:p>
            <a:pPr lvl="0"/>
            <a:r>
              <a:rPr lang="he-IL" noProof="0" smtClean="0"/>
              <a:t>לחץ כדי לערוך סגנונות טקסט של תבנית בסיס</a:t>
            </a:r>
          </a:p>
          <a:p>
            <a:pPr lvl="1"/>
            <a:r>
              <a:rPr lang="he-IL" noProof="0" smtClean="0"/>
              <a:t>רמה שנייה</a:t>
            </a:r>
          </a:p>
          <a:p>
            <a:pPr lvl="2"/>
            <a:r>
              <a:rPr lang="he-IL" noProof="0" smtClean="0"/>
              <a:t>רמה שלישית</a:t>
            </a:r>
          </a:p>
          <a:p>
            <a:pPr lvl="3"/>
            <a:r>
              <a:rPr lang="he-IL" noProof="0" smtClean="0"/>
              <a:t>רמה רביעית</a:t>
            </a:r>
          </a:p>
          <a:p>
            <a:pPr lvl="4"/>
            <a:r>
              <a:rPr lang="he-IL" noProof="0" smtClean="0"/>
              <a:t>רמה חמישית</a:t>
            </a:r>
            <a:endParaRPr lang="he-IL" noProof="0"/>
          </a:p>
        </p:txBody>
      </p:sp>
      <p:sp>
        <p:nvSpPr>
          <p:cNvPr id="6" name="מציין מיקום של כותרת תחתונה 5"/>
          <p:cNvSpPr>
            <a:spLocks noGrp="1"/>
          </p:cNvSpPr>
          <p:nvPr>
            <p:ph type="ftr" sz="quarter" idx="4"/>
          </p:nvPr>
        </p:nvSpPr>
        <p:spPr>
          <a:xfrm>
            <a:off x="3851815" y="9379542"/>
            <a:ext cx="2945862" cy="493176"/>
          </a:xfrm>
          <a:prstGeom prst="rect">
            <a:avLst/>
          </a:prstGeom>
        </p:spPr>
        <p:txBody>
          <a:bodyPr vert="horz" lIns="94838" tIns="47419" rIns="94838" bIns="47419" rtlCol="1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he-IL"/>
          </a:p>
        </p:txBody>
      </p:sp>
      <p:sp>
        <p:nvSpPr>
          <p:cNvPr id="7" name="מציין מיקום של מספר שקופית 6"/>
          <p:cNvSpPr>
            <a:spLocks noGrp="1"/>
          </p:cNvSpPr>
          <p:nvPr>
            <p:ph type="sldNum" sz="quarter" idx="5"/>
          </p:nvPr>
        </p:nvSpPr>
        <p:spPr>
          <a:xfrm>
            <a:off x="1521" y="9379542"/>
            <a:ext cx="2945862" cy="493176"/>
          </a:xfrm>
          <a:prstGeom prst="rect">
            <a:avLst/>
          </a:prstGeom>
        </p:spPr>
        <p:txBody>
          <a:bodyPr vert="horz" lIns="94838" tIns="47419" rIns="94838" bIns="47419" rtlCol="1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31622CED-D53C-4C4A-B092-73E2F5DF8CB8}" type="slidenum">
              <a:rPr lang="he-IL"/>
              <a:pPr>
                <a:defRPr/>
              </a:pPr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207021848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r" rtl="1" eaLnBrk="0" fontAlgn="base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544216" algn="r" rtl="1" eaLnBrk="0" fontAlgn="base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1088433" algn="r" rtl="1" eaLnBrk="0" fontAlgn="base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632649" algn="r" rtl="1" eaLnBrk="0" fontAlgn="base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2176864" algn="r" rtl="1" eaLnBrk="0" fontAlgn="base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2721079" algn="r" defTabSz="1088433" rtl="1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3265296" algn="r" defTabSz="1088433" rtl="1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3809512" algn="r" defTabSz="1088433" rtl="1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4353728" algn="r" defTabSz="1088433" rtl="1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09538" y="741363"/>
            <a:ext cx="6578600" cy="370205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6803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smtClean="0"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7060030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09538" y="741363"/>
            <a:ext cx="6578600" cy="370205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6803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smtClean="0"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4348554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מציין מיקום של תמונת שקופית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מציין מיקום של הערו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4" name="מציין מיקום של מספר שקופית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68C057-144B-4062-A1BE-C1C1A9D7169E}" type="slidenum">
              <a:rPr lang="he-IL" smtClean="0"/>
              <a:t>4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302668044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09538" y="741363"/>
            <a:ext cx="6578600" cy="370205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6803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smtClean="0"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5531561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09538" y="741363"/>
            <a:ext cx="6578600" cy="370205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6803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smtClean="0"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9290110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09538" y="741363"/>
            <a:ext cx="6578600" cy="370205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6803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smtClean="0"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4721122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09538" y="741363"/>
            <a:ext cx="6578600" cy="370205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6803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smtClean="0"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308602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שקופית כותרת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כותרת ותוכ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כותרת ותוכ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he-IL" dirty="0" smtClean="0"/>
              <a:t>לחץ כדי לערוך סגנון </a:t>
            </a:r>
            <a:br>
              <a:rPr lang="he-IL" dirty="0" smtClean="0"/>
            </a:br>
            <a:r>
              <a:rPr lang="he-IL" dirty="0" smtClean="0"/>
              <a:t/>
            </a:r>
            <a:br>
              <a:rPr lang="he-IL" dirty="0" smtClean="0"/>
            </a:br>
            <a:r>
              <a:rPr lang="he-IL" dirty="0" smtClean="0"/>
              <a:t/>
            </a:r>
            <a:br>
              <a:rPr lang="he-IL" dirty="0" smtClean="0"/>
            </a:br>
            <a:r>
              <a:rPr lang="he-IL" dirty="0" smtClean="0"/>
              <a:t>כותרת של תבנית בסיס</a:t>
            </a:r>
            <a:endParaRPr lang="he-IL" dirty="0"/>
          </a:p>
        </p:txBody>
      </p:sp>
      <p:sp>
        <p:nvSpPr>
          <p:cNvPr id="3" name="מציין מיקום תוכן 2"/>
          <p:cNvSpPr>
            <a:spLocks noGrp="1"/>
          </p:cNvSpPr>
          <p:nvPr>
            <p:ph idx="1"/>
          </p:nvPr>
        </p:nvSpPr>
        <p:spPr/>
        <p:txBody>
          <a:bodyPr/>
          <a:lstStyle>
            <a:lvl1pPr algn="l">
              <a:defRPr/>
            </a:lvl1pPr>
          </a:lstStyle>
          <a:p>
            <a:pPr lvl="0"/>
            <a:endParaRPr lang="he-IL" dirty="0" smtClean="0"/>
          </a:p>
          <a:p>
            <a:pPr lvl="0"/>
            <a:endParaRPr lang="he-IL" dirty="0" smtClean="0"/>
          </a:p>
          <a:p>
            <a:pPr lvl="0"/>
            <a:endParaRPr lang="he-IL" dirty="0" smtClean="0"/>
          </a:p>
          <a:p>
            <a:pPr lvl="0"/>
            <a:r>
              <a:rPr lang="he-IL" dirty="0" smtClean="0"/>
              <a:t>\</a:t>
            </a:r>
          </a:p>
          <a:p>
            <a:pPr lvl="0"/>
            <a:endParaRPr lang="he-IL" dirty="0" smtClean="0"/>
          </a:p>
          <a:p>
            <a:pPr lvl="0"/>
            <a:r>
              <a:rPr lang="he-IL" dirty="0" smtClean="0"/>
              <a:t>לחץ כדי לערוך סגנונות טקסט של תבנית בסיס</a:t>
            </a:r>
          </a:p>
          <a:p>
            <a:pPr lvl="1"/>
            <a:r>
              <a:rPr lang="he-IL" dirty="0" smtClean="0"/>
              <a:t>רמה שנייה</a:t>
            </a:r>
          </a:p>
          <a:p>
            <a:pPr lvl="2"/>
            <a:r>
              <a:rPr lang="he-IL" dirty="0" smtClean="0"/>
              <a:t>רמה שלישית</a:t>
            </a:r>
          </a:p>
          <a:p>
            <a:pPr lvl="3"/>
            <a:r>
              <a:rPr lang="he-IL" dirty="0" smtClean="0"/>
              <a:t>רמה רביעית</a:t>
            </a:r>
          </a:p>
          <a:p>
            <a:pPr lvl="4"/>
            <a:r>
              <a:rPr lang="he-IL" dirty="0" smtClean="0"/>
              <a:t>רמה חמישית</a:t>
            </a:r>
            <a:endParaRPr lang="he-IL" dirty="0"/>
          </a:p>
        </p:txBody>
      </p:sp>
    </p:spTree>
    <p:extLst>
      <p:ext uri="{BB962C8B-B14F-4D97-AF65-F5344CB8AC3E}">
        <p14:creationId xmlns:p14="http://schemas.microsoft.com/office/powerpoint/2010/main" val="84591157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ריק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מציין מיקום של תאריך 1">
            <a:extLst>
              <a:ext uri="{FF2B5EF4-FFF2-40B4-BE49-F238E27FC236}">
                <a16:creationId xmlns:a16="http://schemas.microsoft.com/office/drawing/2014/main" id="{3945606B-A7A3-4FE6-9EE3-834C5D10B6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A9A2FF-D62B-45EB-BF9E-8BA50A592860}" type="datetimeFigureOut">
              <a:rPr lang="he-IL" smtClean="0"/>
              <a:t>י"ב/שבט/תשפ"א</a:t>
            </a:fld>
            <a:endParaRPr lang="he-IL"/>
          </a:p>
        </p:txBody>
      </p:sp>
      <p:sp>
        <p:nvSpPr>
          <p:cNvPr id="3" name="מציין מיקום של כותרת תחתונה 2">
            <a:extLst>
              <a:ext uri="{FF2B5EF4-FFF2-40B4-BE49-F238E27FC236}">
                <a16:creationId xmlns:a16="http://schemas.microsoft.com/office/drawing/2014/main" id="{23315007-43D5-404B-BC91-E90B1137BC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4" name="מציין מיקום של מספר שקופית 3">
            <a:extLst>
              <a:ext uri="{FF2B5EF4-FFF2-40B4-BE49-F238E27FC236}">
                <a16:creationId xmlns:a16="http://schemas.microsoft.com/office/drawing/2014/main" id="{2EA9EB96-57F9-4C14-99FF-24F437D6B7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F783AB-099B-42A4-AB09-F25FFAA54895}" type="slidenum">
              <a:rPr lang="he-IL" smtClean="0"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20263466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/>
          <p:cNvPicPr>
            <a:picLocks noChangeAspect="1" noChangeArrowheads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558" y="117426"/>
            <a:ext cx="1440160" cy="6417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904" r:id="rId1"/>
    <p:sldLayoutId id="2147483905" r:id="rId2"/>
    <p:sldLayoutId id="2147483906" r:id="rId3"/>
    <p:sldLayoutId id="2147483907" r:id="rId4"/>
  </p:sldLayoutIdLst>
  <p:timing>
    <p:tnLst>
      <p:par>
        <p:cTn id="1" dur="indefinite" restart="never" nodeType="tmRoot"/>
      </p:par>
    </p:tnLst>
  </p:timing>
  <p:txStyles>
    <p:titleStyle>
      <a:lvl1pPr algn="ctr" rtl="1" eaLnBrk="0" fontAlgn="base" hangingPunct="0">
        <a:spcBef>
          <a:spcPct val="0"/>
        </a:spcBef>
        <a:spcAft>
          <a:spcPct val="0"/>
        </a:spcAft>
        <a:defRPr sz="52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1" eaLnBrk="0" fontAlgn="base" hangingPunct="0">
        <a:spcBef>
          <a:spcPct val="0"/>
        </a:spcBef>
        <a:spcAft>
          <a:spcPct val="0"/>
        </a:spcAft>
        <a:defRPr sz="5200">
          <a:solidFill>
            <a:schemeClr val="tx1"/>
          </a:solidFill>
          <a:latin typeface="Calibri" pitchFamily="34" charset="0"/>
          <a:cs typeface="Times New Roman" pitchFamily="18" charset="0"/>
        </a:defRPr>
      </a:lvl2pPr>
      <a:lvl3pPr algn="ctr" rtl="1" eaLnBrk="0" fontAlgn="base" hangingPunct="0">
        <a:spcBef>
          <a:spcPct val="0"/>
        </a:spcBef>
        <a:spcAft>
          <a:spcPct val="0"/>
        </a:spcAft>
        <a:defRPr sz="5200">
          <a:solidFill>
            <a:schemeClr val="tx1"/>
          </a:solidFill>
          <a:latin typeface="Calibri" pitchFamily="34" charset="0"/>
          <a:cs typeface="Times New Roman" pitchFamily="18" charset="0"/>
        </a:defRPr>
      </a:lvl3pPr>
      <a:lvl4pPr algn="ctr" rtl="1" eaLnBrk="0" fontAlgn="base" hangingPunct="0">
        <a:spcBef>
          <a:spcPct val="0"/>
        </a:spcBef>
        <a:spcAft>
          <a:spcPct val="0"/>
        </a:spcAft>
        <a:defRPr sz="5200">
          <a:solidFill>
            <a:schemeClr val="tx1"/>
          </a:solidFill>
          <a:latin typeface="Calibri" pitchFamily="34" charset="0"/>
          <a:cs typeface="Times New Roman" pitchFamily="18" charset="0"/>
        </a:defRPr>
      </a:lvl4pPr>
      <a:lvl5pPr algn="ctr" rtl="1" eaLnBrk="0" fontAlgn="base" hangingPunct="0">
        <a:spcBef>
          <a:spcPct val="0"/>
        </a:spcBef>
        <a:spcAft>
          <a:spcPct val="0"/>
        </a:spcAft>
        <a:defRPr sz="5200">
          <a:solidFill>
            <a:schemeClr val="tx1"/>
          </a:solidFill>
          <a:latin typeface="Calibri" pitchFamily="34" charset="0"/>
          <a:cs typeface="Times New Roman" pitchFamily="18" charset="0"/>
        </a:defRPr>
      </a:lvl5pPr>
      <a:lvl6pPr marL="544216" algn="ctr" rtl="1" fontAlgn="base">
        <a:spcBef>
          <a:spcPct val="0"/>
        </a:spcBef>
        <a:spcAft>
          <a:spcPct val="0"/>
        </a:spcAft>
        <a:defRPr sz="5200">
          <a:solidFill>
            <a:schemeClr val="tx1"/>
          </a:solidFill>
          <a:latin typeface="Calibri" pitchFamily="34" charset="0"/>
          <a:cs typeface="Times New Roman" pitchFamily="18" charset="0"/>
        </a:defRPr>
      </a:lvl6pPr>
      <a:lvl7pPr marL="1088433" algn="ctr" rtl="1" fontAlgn="base">
        <a:spcBef>
          <a:spcPct val="0"/>
        </a:spcBef>
        <a:spcAft>
          <a:spcPct val="0"/>
        </a:spcAft>
        <a:defRPr sz="5200">
          <a:solidFill>
            <a:schemeClr val="tx1"/>
          </a:solidFill>
          <a:latin typeface="Calibri" pitchFamily="34" charset="0"/>
          <a:cs typeface="Times New Roman" pitchFamily="18" charset="0"/>
        </a:defRPr>
      </a:lvl7pPr>
      <a:lvl8pPr marL="1632649" algn="ctr" rtl="1" fontAlgn="base">
        <a:spcBef>
          <a:spcPct val="0"/>
        </a:spcBef>
        <a:spcAft>
          <a:spcPct val="0"/>
        </a:spcAft>
        <a:defRPr sz="5200">
          <a:solidFill>
            <a:schemeClr val="tx1"/>
          </a:solidFill>
          <a:latin typeface="Calibri" pitchFamily="34" charset="0"/>
          <a:cs typeface="Times New Roman" pitchFamily="18" charset="0"/>
        </a:defRPr>
      </a:lvl8pPr>
      <a:lvl9pPr marL="2176864" algn="ctr" rtl="1" fontAlgn="base">
        <a:spcBef>
          <a:spcPct val="0"/>
        </a:spcBef>
        <a:spcAft>
          <a:spcPct val="0"/>
        </a:spcAft>
        <a:defRPr sz="5200">
          <a:solidFill>
            <a:schemeClr val="tx1"/>
          </a:solidFill>
          <a:latin typeface="Calibri" pitchFamily="34" charset="0"/>
          <a:cs typeface="Times New Roman" pitchFamily="18" charset="0"/>
        </a:defRPr>
      </a:lvl9pPr>
    </p:titleStyle>
    <p:bodyStyle>
      <a:lvl1pPr marL="408162" indent="-408162" algn="r" rtl="1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800" kern="1200">
          <a:solidFill>
            <a:schemeClr val="tx1"/>
          </a:solidFill>
          <a:latin typeface="+mn-lt"/>
          <a:ea typeface="+mn-ea"/>
          <a:cs typeface="+mn-cs"/>
        </a:defRPr>
      </a:lvl1pPr>
      <a:lvl2pPr marL="884352" indent="-340135" algn="r" rtl="1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3300" kern="1200">
          <a:solidFill>
            <a:schemeClr val="tx1"/>
          </a:solidFill>
          <a:latin typeface="+mn-lt"/>
          <a:ea typeface="+mn-ea"/>
          <a:cs typeface="+mn-cs"/>
        </a:defRPr>
      </a:lvl2pPr>
      <a:lvl3pPr marL="1360540" indent="-272108" algn="r" rtl="1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900" kern="1200">
          <a:solidFill>
            <a:schemeClr val="tx1"/>
          </a:solidFill>
          <a:latin typeface="+mn-lt"/>
          <a:ea typeface="+mn-ea"/>
          <a:cs typeface="+mn-cs"/>
        </a:defRPr>
      </a:lvl3pPr>
      <a:lvl4pPr marL="1904757" indent="-272108" algn="r" rtl="1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48972" indent="-272108" algn="r" rtl="1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2993188" indent="-272108" algn="r" defTabSz="1088433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537405" indent="-272108" algn="r" defTabSz="1088433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081621" indent="-272108" algn="r" defTabSz="1088433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625836" indent="-272108" algn="r" defTabSz="1088433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he-IL"/>
      </a:defPPr>
      <a:lvl1pPr marL="0" algn="r" defTabSz="1088433" rtl="1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44216" algn="r" defTabSz="1088433" rtl="1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88433" algn="r" defTabSz="1088433" rtl="1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632649" algn="r" defTabSz="1088433" rtl="1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176864" algn="r" defTabSz="1088433" rtl="1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721079" algn="r" defTabSz="1088433" rtl="1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265296" algn="r" defTabSz="1088433" rtl="1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809512" algn="r" defTabSz="1088433" rtl="1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353728" algn="r" defTabSz="1088433" rtl="1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0.png"/><Relationship Id="rId4" Type="http://schemas.openxmlformats.org/officeDocument/2006/relationships/image" Target="../media/image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11737"/>
          <a:stretch/>
        </p:blipFill>
        <p:spPr>
          <a:xfrm>
            <a:off x="-1" y="0"/>
            <a:ext cx="12190413" cy="6886178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-2" y="0"/>
            <a:ext cx="12190415" cy="6886178"/>
          </a:xfrm>
          <a:prstGeom prst="rect">
            <a:avLst/>
          </a:prstGeom>
          <a:gradFill flip="none" rotWithShape="1">
            <a:gsLst>
              <a:gs pos="36140">
                <a:srgbClr val="E0A0AE">
                  <a:alpha val="80000"/>
                </a:srgbClr>
              </a:gs>
              <a:gs pos="0">
                <a:srgbClr val="FF376D">
                  <a:alpha val="97000"/>
                </a:srgbClr>
              </a:gs>
              <a:gs pos="58000">
                <a:srgbClr val="D3CECB">
                  <a:alpha val="55000"/>
                </a:srgbClr>
              </a:gs>
              <a:gs pos="100000">
                <a:srgbClr val="D3CECB">
                  <a:alpha val="40000"/>
                </a:srgbClr>
              </a:gs>
            </a:gsLst>
            <a:lin ang="10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he-IL"/>
          </a:p>
        </p:txBody>
      </p:sp>
      <p:sp>
        <p:nvSpPr>
          <p:cNvPr id="7" name="Rectangle 6"/>
          <p:cNvSpPr/>
          <p:nvPr/>
        </p:nvSpPr>
        <p:spPr>
          <a:xfrm>
            <a:off x="3574926" y="2053847"/>
            <a:ext cx="7791430" cy="13932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>
              <a:lnSpc>
                <a:spcPts val="5000"/>
              </a:lnSpc>
            </a:pPr>
            <a:r>
              <a:rPr lang="he-IL" sz="2800" b="1" dirty="0" smtClean="0">
                <a:solidFill>
                  <a:schemeClr val="bg1"/>
                </a:solidFill>
                <a:latin typeface="Segoe UI Semilight" panose="020B0402040204020203" pitchFamily="34" charset="0"/>
                <a:ea typeface="Tahoma" panose="020B0604030504040204" pitchFamily="34" charset="0"/>
                <a:cs typeface="Segoe UI Semilight" panose="020B0402040204020203" pitchFamily="34" charset="0"/>
              </a:rPr>
              <a:t>השקעות  </a:t>
            </a:r>
          </a:p>
          <a:p>
            <a:pPr algn="r" rtl="1">
              <a:lnSpc>
                <a:spcPts val="5500"/>
              </a:lnSpc>
            </a:pPr>
            <a:r>
              <a:rPr lang="he-IL" sz="4500" b="1" dirty="0" err="1" smtClean="0">
                <a:solidFill>
                  <a:schemeClr val="bg1"/>
                </a:solidFill>
                <a:latin typeface="Segoe UI Semilight" panose="020B0402040204020203" pitchFamily="34" charset="0"/>
                <a:ea typeface="Tahoma" panose="020B0604030504040204" pitchFamily="34" charset="0"/>
                <a:cs typeface="Segoe UI Semilight" panose="020B0402040204020203" pitchFamily="34" charset="0"/>
              </a:rPr>
              <a:t>אגריטק</a:t>
            </a:r>
            <a:r>
              <a:rPr lang="he-IL" sz="4500" b="1" dirty="0" smtClean="0">
                <a:solidFill>
                  <a:schemeClr val="bg1"/>
                </a:solidFill>
                <a:latin typeface="Segoe UI Semilight" panose="020B0402040204020203" pitchFamily="34" charset="0"/>
                <a:ea typeface="Tahoma" panose="020B0604030504040204" pitchFamily="34" charset="0"/>
                <a:cs typeface="Segoe UI Semilight" panose="020B0402040204020203" pitchFamily="34" charset="0"/>
              </a:rPr>
              <a:t> - </a:t>
            </a:r>
            <a:r>
              <a:rPr lang="he-IL" sz="4500" b="1" dirty="0" err="1" smtClean="0">
                <a:solidFill>
                  <a:schemeClr val="bg1"/>
                </a:solidFill>
                <a:latin typeface="Segoe UI Semilight" panose="020B0402040204020203" pitchFamily="34" charset="0"/>
                <a:ea typeface="Tahoma" panose="020B0604030504040204" pitchFamily="34" charset="0"/>
                <a:cs typeface="Segoe UI Semilight" panose="020B0402040204020203" pitchFamily="34" charset="0"/>
              </a:rPr>
              <a:t>פודטק</a:t>
            </a:r>
            <a:endParaRPr lang="he-IL" sz="4500" b="1" dirty="0" smtClean="0">
              <a:solidFill>
                <a:schemeClr val="bg1"/>
              </a:solidFill>
              <a:latin typeface="Segoe UI Semilight" panose="020B0402040204020203" pitchFamily="34" charset="0"/>
              <a:ea typeface="Tahoma" panose="020B0604030504040204" pitchFamily="34" charset="0"/>
              <a:cs typeface="Segoe UI Semilight" panose="020B0402040204020203" pitchFamily="34" charset="0"/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11083554" y="3"/>
            <a:ext cx="161904" cy="1743600"/>
            <a:chOff x="10133346" y="3"/>
            <a:chExt cx="161904" cy="1743600"/>
          </a:xfrm>
          <a:solidFill>
            <a:schemeClr val="bg1"/>
          </a:solidFill>
        </p:grpSpPr>
        <p:grpSp>
          <p:nvGrpSpPr>
            <p:cNvPr id="9" name="Group 8"/>
            <p:cNvGrpSpPr/>
            <p:nvPr/>
          </p:nvGrpSpPr>
          <p:grpSpPr>
            <a:xfrm>
              <a:off x="10133346" y="3"/>
              <a:ext cx="161904" cy="1404036"/>
              <a:chOff x="514911" y="0"/>
              <a:chExt cx="121444" cy="1052783"/>
            </a:xfrm>
            <a:grpFill/>
          </p:grpSpPr>
          <p:sp>
            <p:nvSpPr>
              <p:cNvPr id="11" name="Freeform 12"/>
              <p:cNvSpPr>
                <a:spLocks noChangeAspect="1"/>
              </p:cNvSpPr>
              <p:nvPr userDrawn="1"/>
            </p:nvSpPr>
            <p:spPr bwMode="gray">
              <a:xfrm rot="10800000">
                <a:off x="514911" y="0"/>
                <a:ext cx="121444" cy="461963"/>
              </a:xfrm>
              <a:custGeom>
                <a:avLst/>
                <a:gdLst/>
                <a:ahLst/>
                <a:cxnLst>
                  <a:cxn ang="0">
                    <a:pos x="0" y="85"/>
                  </a:cxn>
                  <a:cxn ang="0">
                    <a:pos x="0" y="456"/>
                  </a:cxn>
                  <a:cxn ang="0">
                    <a:pos x="120" y="456"/>
                  </a:cxn>
                  <a:cxn ang="0">
                    <a:pos x="120" y="0"/>
                  </a:cxn>
                  <a:cxn ang="0">
                    <a:pos x="0" y="85"/>
                  </a:cxn>
                </a:cxnLst>
                <a:rect l="0" t="0" r="r" b="b"/>
                <a:pathLst>
                  <a:path w="120" h="456">
                    <a:moveTo>
                      <a:pt x="0" y="85"/>
                    </a:moveTo>
                    <a:lnTo>
                      <a:pt x="0" y="456"/>
                    </a:lnTo>
                    <a:lnTo>
                      <a:pt x="120" y="456"/>
                    </a:lnTo>
                    <a:lnTo>
                      <a:pt x="120" y="0"/>
                    </a:lnTo>
                    <a:lnTo>
                      <a:pt x="0" y="85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lIns="91427" tIns="45714" rIns="91427" bIns="45714"/>
              <a:lstStyle/>
              <a:p>
                <a:pPr algn="ctr">
                  <a:defRPr/>
                </a:pPr>
                <a:endParaRPr lang="en-GB">
                  <a:solidFill>
                    <a:schemeClr val="bg1"/>
                  </a:solidFill>
                </a:endParaRPr>
              </a:p>
            </p:txBody>
          </p:sp>
          <p:sp>
            <p:nvSpPr>
              <p:cNvPr id="12" name="Freeform 12"/>
              <p:cNvSpPr>
                <a:spLocks noChangeAspect="1"/>
              </p:cNvSpPr>
              <p:nvPr userDrawn="1"/>
            </p:nvSpPr>
            <p:spPr bwMode="gray">
              <a:xfrm rot="10800000">
                <a:off x="514911" y="346868"/>
                <a:ext cx="121444" cy="461963"/>
              </a:xfrm>
              <a:custGeom>
                <a:avLst/>
                <a:gdLst/>
                <a:ahLst/>
                <a:cxnLst>
                  <a:cxn ang="0">
                    <a:pos x="0" y="85"/>
                  </a:cxn>
                  <a:cxn ang="0">
                    <a:pos x="0" y="456"/>
                  </a:cxn>
                  <a:cxn ang="0">
                    <a:pos x="120" y="456"/>
                  </a:cxn>
                  <a:cxn ang="0">
                    <a:pos x="120" y="0"/>
                  </a:cxn>
                  <a:cxn ang="0">
                    <a:pos x="0" y="85"/>
                  </a:cxn>
                </a:cxnLst>
                <a:rect l="0" t="0" r="r" b="b"/>
                <a:pathLst>
                  <a:path w="120" h="456">
                    <a:moveTo>
                      <a:pt x="0" y="85"/>
                    </a:moveTo>
                    <a:lnTo>
                      <a:pt x="0" y="456"/>
                    </a:lnTo>
                    <a:lnTo>
                      <a:pt x="120" y="456"/>
                    </a:lnTo>
                    <a:lnTo>
                      <a:pt x="120" y="0"/>
                    </a:lnTo>
                    <a:lnTo>
                      <a:pt x="0" y="85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lIns="91427" tIns="45714" rIns="91427" bIns="45714"/>
              <a:lstStyle/>
              <a:p>
                <a:pPr algn="ctr">
                  <a:defRPr/>
                </a:pPr>
                <a:endParaRPr lang="en-GB">
                  <a:solidFill>
                    <a:schemeClr val="bg1"/>
                  </a:solidFill>
                </a:endParaRPr>
              </a:p>
            </p:txBody>
          </p:sp>
          <p:sp>
            <p:nvSpPr>
              <p:cNvPr id="13" name="Freeform 12"/>
              <p:cNvSpPr>
                <a:spLocks noChangeAspect="1"/>
              </p:cNvSpPr>
              <p:nvPr userDrawn="1"/>
            </p:nvSpPr>
            <p:spPr bwMode="gray">
              <a:xfrm rot="10800000">
                <a:off x="514911" y="590820"/>
                <a:ext cx="121444" cy="461963"/>
              </a:xfrm>
              <a:custGeom>
                <a:avLst/>
                <a:gdLst/>
                <a:ahLst/>
                <a:cxnLst>
                  <a:cxn ang="0">
                    <a:pos x="0" y="85"/>
                  </a:cxn>
                  <a:cxn ang="0">
                    <a:pos x="0" y="456"/>
                  </a:cxn>
                  <a:cxn ang="0">
                    <a:pos x="120" y="456"/>
                  </a:cxn>
                  <a:cxn ang="0">
                    <a:pos x="120" y="0"/>
                  </a:cxn>
                  <a:cxn ang="0">
                    <a:pos x="0" y="85"/>
                  </a:cxn>
                </a:cxnLst>
                <a:rect l="0" t="0" r="r" b="b"/>
                <a:pathLst>
                  <a:path w="120" h="456">
                    <a:moveTo>
                      <a:pt x="0" y="85"/>
                    </a:moveTo>
                    <a:lnTo>
                      <a:pt x="0" y="456"/>
                    </a:lnTo>
                    <a:lnTo>
                      <a:pt x="120" y="456"/>
                    </a:lnTo>
                    <a:lnTo>
                      <a:pt x="120" y="0"/>
                    </a:lnTo>
                    <a:lnTo>
                      <a:pt x="0" y="85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lIns="91427" tIns="45714" rIns="91427" bIns="45714"/>
              <a:lstStyle/>
              <a:p>
                <a:pPr algn="ctr">
                  <a:defRPr/>
                </a:pPr>
                <a:endParaRPr lang="en-GB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10" name="Freeform 12"/>
            <p:cNvSpPr>
              <a:spLocks noChangeAspect="1"/>
            </p:cNvSpPr>
            <p:nvPr userDrawn="1"/>
          </p:nvSpPr>
          <p:spPr bwMode="gray">
            <a:xfrm rot="10800000">
              <a:off x="10133346" y="1127510"/>
              <a:ext cx="161904" cy="616093"/>
            </a:xfrm>
            <a:custGeom>
              <a:avLst/>
              <a:gdLst/>
              <a:ahLst/>
              <a:cxnLst>
                <a:cxn ang="0">
                  <a:pos x="0" y="85"/>
                </a:cxn>
                <a:cxn ang="0">
                  <a:pos x="0" y="456"/>
                </a:cxn>
                <a:cxn ang="0">
                  <a:pos x="120" y="456"/>
                </a:cxn>
                <a:cxn ang="0">
                  <a:pos x="120" y="0"/>
                </a:cxn>
                <a:cxn ang="0">
                  <a:pos x="0" y="85"/>
                </a:cxn>
              </a:cxnLst>
              <a:rect l="0" t="0" r="r" b="b"/>
              <a:pathLst>
                <a:path w="120" h="456">
                  <a:moveTo>
                    <a:pt x="0" y="85"/>
                  </a:moveTo>
                  <a:lnTo>
                    <a:pt x="0" y="456"/>
                  </a:lnTo>
                  <a:lnTo>
                    <a:pt x="120" y="456"/>
                  </a:lnTo>
                  <a:lnTo>
                    <a:pt x="120" y="0"/>
                  </a:lnTo>
                  <a:lnTo>
                    <a:pt x="0" y="8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lIns="91427" tIns="45714" rIns="91427" bIns="45714"/>
            <a:lstStyle/>
            <a:p>
              <a:pPr algn="ctr">
                <a:defRPr/>
              </a:pPr>
              <a:endParaRPr lang="en-GB">
                <a:solidFill>
                  <a:schemeClr val="bg1"/>
                </a:solidFill>
              </a:endParaRPr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11092439" y="4296457"/>
            <a:ext cx="161904" cy="2575692"/>
            <a:chOff x="10142231" y="4296457"/>
            <a:chExt cx="161904" cy="2575692"/>
          </a:xfrm>
          <a:solidFill>
            <a:schemeClr val="bg1"/>
          </a:solidFill>
        </p:grpSpPr>
        <p:grpSp>
          <p:nvGrpSpPr>
            <p:cNvPr id="15" name="Group 14"/>
            <p:cNvGrpSpPr/>
            <p:nvPr/>
          </p:nvGrpSpPr>
          <p:grpSpPr>
            <a:xfrm>
              <a:off x="10142231" y="4740912"/>
              <a:ext cx="161904" cy="2131237"/>
              <a:chOff x="9626415" y="4740912"/>
              <a:chExt cx="161904" cy="2131237"/>
            </a:xfrm>
            <a:grpFill/>
          </p:grpSpPr>
          <p:grpSp>
            <p:nvGrpSpPr>
              <p:cNvPr id="22" name="Group 3"/>
              <p:cNvGrpSpPr/>
              <p:nvPr/>
            </p:nvGrpSpPr>
            <p:grpSpPr>
              <a:xfrm>
                <a:off x="9626415" y="4845460"/>
                <a:ext cx="161904" cy="1089986"/>
                <a:chOff x="513955" y="4330963"/>
                <a:chExt cx="121444" cy="817300"/>
              </a:xfrm>
              <a:grpFill/>
            </p:grpSpPr>
            <p:sp>
              <p:nvSpPr>
                <p:cNvPr id="31" name="Freeform 30"/>
                <p:cNvSpPr>
                  <a:spLocks noChangeAspect="1"/>
                </p:cNvSpPr>
                <p:nvPr/>
              </p:nvSpPr>
              <p:spPr bwMode="gray">
                <a:xfrm>
                  <a:off x="513955" y="4330963"/>
                  <a:ext cx="121444" cy="461963"/>
                </a:xfrm>
                <a:custGeom>
                  <a:avLst/>
                  <a:gdLst/>
                  <a:ahLst/>
                  <a:cxnLst>
                    <a:cxn ang="0">
                      <a:pos x="0" y="85"/>
                    </a:cxn>
                    <a:cxn ang="0">
                      <a:pos x="0" y="456"/>
                    </a:cxn>
                    <a:cxn ang="0">
                      <a:pos x="120" y="456"/>
                    </a:cxn>
                    <a:cxn ang="0">
                      <a:pos x="120" y="0"/>
                    </a:cxn>
                    <a:cxn ang="0">
                      <a:pos x="0" y="85"/>
                    </a:cxn>
                  </a:cxnLst>
                  <a:rect l="0" t="0" r="r" b="b"/>
                  <a:pathLst>
                    <a:path w="120" h="456">
                      <a:moveTo>
                        <a:pt x="0" y="85"/>
                      </a:moveTo>
                      <a:lnTo>
                        <a:pt x="0" y="456"/>
                      </a:lnTo>
                      <a:lnTo>
                        <a:pt x="120" y="456"/>
                      </a:lnTo>
                      <a:lnTo>
                        <a:pt x="120" y="0"/>
                      </a:lnTo>
                      <a:lnTo>
                        <a:pt x="0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lIns="91427" tIns="45714" rIns="91427" bIns="45714"/>
                <a:lstStyle/>
                <a:p>
                  <a:pPr algn="ctr">
                    <a:defRPr/>
                  </a:pPr>
                  <a:endParaRPr lang="en-GB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32" name="Freeform 31"/>
                <p:cNvSpPr>
                  <a:spLocks noChangeAspect="1"/>
                </p:cNvSpPr>
                <p:nvPr userDrawn="1"/>
              </p:nvSpPr>
              <p:spPr bwMode="gray">
                <a:xfrm>
                  <a:off x="513955" y="4561944"/>
                  <a:ext cx="121444" cy="461963"/>
                </a:xfrm>
                <a:custGeom>
                  <a:avLst/>
                  <a:gdLst/>
                  <a:ahLst/>
                  <a:cxnLst>
                    <a:cxn ang="0">
                      <a:pos x="0" y="85"/>
                    </a:cxn>
                    <a:cxn ang="0">
                      <a:pos x="0" y="456"/>
                    </a:cxn>
                    <a:cxn ang="0">
                      <a:pos x="120" y="456"/>
                    </a:cxn>
                    <a:cxn ang="0">
                      <a:pos x="120" y="0"/>
                    </a:cxn>
                    <a:cxn ang="0">
                      <a:pos x="0" y="85"/>
                    </a:cxn>
                  </a:cxnLst>
                  <a:rect l="0" t="0" r="r" b="b"/>
                  <a:pathLst>
                    <a:path w="120" h="456">
                      <a:moveTo>
                        <a:pt x="0" y="85"/>
                      </a:moveTo>
                      <a:lnTo>
                        <a:pt x="0" y="456"/>
                      </a:lnTo>
                      <a:lnTo>
                        <a:pt x="120" y="456"/>
                      </a:lnTo>
                      <a:lnTo>
                        <a:pt x="120" y="0"/>
                      </a:lnTo>
                      <a:lnTo>
                        <a:pt x="0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lIns="91427" tIns="45714" rIns="91427" bIns="45714"/>
                <a:lstStyle/>
                <a:p>
                  <a:pPr algn="ctr">
                    <a:defRPr/>
                  </a:pPr>
                  <a:endParaRPr lang="en-GB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33" name="Freeform 32"/>
                <p:cNvSpPr>
                  <a:spLocks noChangeAspect="1"/>
                </p:cNvSpPr>
                <p:nvPr userDrawn="1"/>
              </p:nvSpPr>
              <p:spPr bwMode="gray">
                <a:xfrm>
                  <a:off x="513955" y="4686300"/>
                  <a:ext cx="121444" cy="461963"/>
                </a:xfrm>
                <a:custGeom>
                  <a:avLst/>
                  <a:gdLst/>
                  <a:ahLst/>
                  <a:cxnLst>
                    <a:cxn ang="0">
                      <a:pos x="0" y="85"/>
                    </a:cxn>
                    <a:cxn ang="0">
                      <a:pos x="0" y="456"/>
                    </a:cxn>
                    <a:cxn ang="0">
                      <a:pos x="120" y="456"/>
                    </a:cxn>
                    <a:cxn ang="0">
                      <a:pos x="120" y="0"/>
                    </a:cxn>
                    <a:cxn ang="0">
                      <a:pos x="0" y="85"/>
                    </a:cxn>
                  </a:cxnLst>
                  <a:rect l="0" t="0" r="r" b="b"/>
                  <a:pathLst>
                    <a:path w="120" h="456">
                      <a:moveTo>
                        <a:pt x="0" y="85"/>
                      </a:moveTo>
                      <a:lnTo>
                        <a:pt x="0" y="456"/>
                      </a:lnTo>
                      <a:lnTo>
                        <a:pt x="120" y="456"/>
                      </a:lnTo>
                      <a:lnTo>
                        <a:pt x="120" y="0"/>
                      </a:lnTo>
                      <a:lnTo>
                        <a:pt x="0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lIns="91427" tIns="45714" rIns="91427" bIns="45714"/>
                <a:lstStyle/>
                <a:p>
                  <a:pPr algn="ctr">
                    <a:defRPr/>
                  </a:pPr>
                  <a:endParaRPr lang="en-GB">
                    <a:solidFill>
                      <a:schemeClr val="bg1"/>
                    </a:solidFill>
                  </a:endParaRPr>
                </a:p>
              </p:txBody>
            </p:sp>
          </p:grpSp>
          <p:grpSp>
            <p:nvGrpSpPr>
              <p:cNvPr id="23" name="Group 22"/>
              <p:cNvGrpSpPr/>
              <p:nvPr/>
            </p:nvGrpSpPr>
            <p:grpSpPr>
              <a:xfrm>
                <a:off x="9626415" y="4740912"/>
                <a:ext cx="161904" cy="2131237"/>
                <a:chOff x="2071115" y="4740912"/>
                <a:chExt cx="161904" cy="2131237"/>
              </a:xfrm>
              <a:grpFill/>
            </p:grpSpPr>
            <p:grpSp>
              <p:nvGrpSpPr>
                <p:cNvPr id="24" name="Group 3"/>
                <p:cNvGrpSpPr/>
                <p:nvPr/>
              </p:nvGrpSpPr>
              <p:grpSpPr>
                <a:xfrm>
                  <a:off x="2071115" y="5782163"/>
                  <a:ext cx="161904" cy="1089986"/>
                  <a:chOff x="513955" y="4330963"/>
                  <a:chExt cx="121444" cy="817300"/>
                </a:xfrm>
                <a:grpFill/>
              </p:grpSpPr>
              <p:sp>
                <p:nvSpPr>
                  <p:cNvPr id="28" name="Freeform 27"/>
                  <p:cNvSpPr>
                    <a:spLocks noChangeAspect="1"/>
                  </p:cNvSpPr>
                  <p:nvPr/>
                </p:nvSpPr>
                <p:spPr bwMode="gray">
                  <a:xfrm>
                    <a:off x="513955" y="4330963"/>
                    <a:ext cx="121444" cy="461963"/>
                  </a:xfrm>
                  <a:custGeom>
                    <a:avLst/>
                    <a:gdLst/>
                    <a:ahLst/>
                    <a:cxnLst>
                      <a:cxn ang="0">
                        <a:pos x="0" y="85"/>
                      </a:cxn>
                      <a:cxn ang="0">
                        <a:pos x="0" y="456"/>
                      </a:cxn>
                      <a:cxn ang="0">
                        <a:pos x="120" y="456"/>
                      </a:cxn>
                      <a:cxn ang="0">
                        <a:pos x="120" y="0"/>
                      </a:cxn>
                      <a:cxn ang="0">
                        <a:pos x="0" y="85"/>
                      </a:cxn>
                    </a:cxnLst>
                    <a:rect l="0" t="0" r="r" b="b"/>
                    <a:pathLst>
                      <a:path w="120" h="456">
                        <a:moveTo>
                          <a:pt x="0" y="85"/>
                        </a:moveTo>
                        <a:lnTo>
                          <a:pt x="0" y="456"/>
                        </a:lnTo>
                        <a:lnTo>
                          <a:pt x="120" y="456"/>
                        </a:lnTo>
                        <a:lnTo>
                          <a:pt x="120" y="0"/>
                        </a:lnTo>
                        <a:lnTo>
                          <a:pt x="0" y="85"/>
                        </a:ln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  <a:headEnd/>
                    <a:tailEnd/>
                  </a:ln>
                </p:spPr>
                <p:txBody>
                  <a:bodyPr lIns="91427" tIns="45714" rIns="91427" bIns="45714"/>
                  <a:lstStyle/>
                  <a:p>
                    <a:pPr algn="ctr">
                      <a:defRPr/>
                    </a:pPr>
                    <a:endParaRPr lang="en-GB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29" name="Freeform 12"/>
                  <p:cNvSpPr>
                    <a:spLocks noChangeAspect="1"/>
                  </p:cNvSpPr>
                  <p:nvPr userDrawn="1"/>
                </p:nvSpPr>
                <p:spPr bwMode="gray">
                  <a:xfrm>
                    <a:off x="513955" y="4561944"/>
                    <a:ext cx="121444" cy="461963"/>
                  </a:xfrm>
                  <a:custGeom>
                    <a:avLst/>
                    <a:gdLst/>
                    <a:ahLst/>
                    <a:cxnLst>
                      <a:cxn ang="0">
                        <a:pos x="0" y="85"/>
                      </a:cxn>
                      <a:cxn ang="0">
                        <a:pos x="0" y="456"/>
                      </a:cxn>
                      <a:cxn ang="0">
                        <a:pos x="120" y="456"/>
                      </a:cxn>
                      <a:cxn ang="0">
                        <a:pos x="120" y="0"/>
                      </a:cxn>
                      <a:cxn ang="0">
                        <a:pos x="0" y="85"/>
                      </a:cxn>
                    </a:cxnLst>
                    <a:rect l="0" t="0" r="r" b="b"/>
                    <a:pathLst>
                      <a:path w="120" h="456">
                        <a:moveTo>
                          <a:pt x="0" y="85"/>
                        </a:moveTo>
                        <a:lnTo>
                          <a:pt x="0" y="456"/>
                        </a:lnTo>
                        <a:lnTo>
                          <a:pt x="120" y="456"/>
                        </a:lnTo>
                        <a:lnTo>
                          <a:pt x="120" y="0"/>
                        </a:lnTo>
                        <a:lnTo>
                          <a:pt x="0" y="85"/>
                        </a:ln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  <a:headEnd/>
                    <a:tailEnd/>
                  </a:ln>
                </p:spPr>
                <p:txBody>
                  <a:bodyPr lIns="91427" tIns="45714" rIns="91427" bIns="45714"/>
                  <a:lstStyle/>
                  <a:p>
                    <a:pPr algn="ctr">
                      <a:defRPr/>
                    </a:pPr>
                    <a:endParaRPr lang="en-GB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30" name="Freeform 29"/>
                  <p:cNvSpPr>
                    <a:spLocks noChangeAspect="1"/>
                  </p:cNvSpPr>
                  <p:nvPr userDrawn="1"/>
                </p:nvSpPr>
                <p:spPr bwMode="gray">
                  <a:xfrm>
                    <a:off x="513955" y="4686300"/>
                    <a:ext cx="121444" cy="461963"/>
                  </a:xfrm>
                  <a:custGeom>
                    <a:avLst/>
                    <a:gdLst/>
                    <a:ahLst/>
                    <a:cxnLst>
                      <a:cxn ang="0">
                        <a:pos x="0" y="85"/>
                      </a:cxn>
                      <a:cxn ang="0">
                        <a:pos x="0" y="456"/>
                      </a:cxn>
                      <a:cxn ang="0">
                        <a:pos x="120" y="456"/>
                      </a:cxn>
                      <a:cxn ang="0">
                        <a:pos x="120" y="0"/>
                      </a:cxn>
                      <a:cxn ang="0">
                        <a:pos x="0" y="85"/>
                      </a:cxn>
                    </a:cxnLst>
                    <a:rect l="0" t="0" r="r" b="b"/>
                    <a:pathLst>
                      <a:path w="120" h="456">
                        <a:moveTo>
                          <a:pt x="0" y="85"/>
                        </a:moveTo>
                        <a:lnTo>
                          <a:pt x="0" y="456"/>
                        </a:lnTo>
                        <a:lnTo>
                          <a:pt x="120" y="456"/>
                        </a:lnTo>
                        <a:lnTo>
                          <a:pt x="120" y="0"/>
                        </a:lnTo>
                        <a:lnTo>
                          <a:pt x="0" y="85"/>
                        </a:ln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  <a:headEnd/>
                    <a:tailEnd/>
                  </a:ln>
                </p:spPr>
                <p:txBody>
                  <a:bodyPr lIns="91427" tIns="45714" rIns="91427" bIns="45714"/>
                  <a:lstStyle/>
                  <a:p>
                    <a:pPr algn="ctr">
                      <a:defRPr/>
                    </a:pPr>
                    <a:endParaRPr lang="en-GB">
                      <a:solidFill>
                        <a:schemeClr val="bg1"/>
                      </a:solidFill>
                    </a:endParaRPr>
                  </a:p>
                </p:txBody>
              </p:sp>
            </p:grpSp>
            <p:grpSp>
              <p:nvGrpSpPr>
                <p:cNvPr id="25" name="Group 3"/>
                <p:cNvGrpSpPr/>
                <p:nvPr/>
              </p:nvGrpSpPr>
              <p:grpSpPr>
                <a:xfrm>
                  <a:off x="2071115" y="4740912"/>
                  <a:ext cx="161904" cy="781940"/>
                  <a:chOff x="513955" y="4561944"/>
                  <a:chExt cx="121444" cy="586319"/>
                </a:xfrm>
                <a:grpFill/>
              </p:grpSpPr>
              <p:sp>
                <p:nvSpPr>
                  <p:cNvPr id="26" name="Freeform 12"/>
                  <p:cNvSpPr>
                    <a:spLocks noChangeAspect="1"/>
                  </p:cNvSpPr>
                  <p:nvPr userDrawn="1"/>
                </p:nvSpPr>
                <p:spPr bwMode="gray">
                  <a:xfrm>
                    <a:off x="513955" y="4561944"/>
                    <a:ext cx="121444" cy="461963"/>
                  </a:xfrm>
                  <a:custGeom>
                    <a:avLst/>
                    <a:gdLst/>
                    <a:ahLst/>
                    <a:cxnLst>
                      <a:cxn ang="0">
                        <a:pos x="0" y="85"/>
                      </a:cxn>
                      <a:cxn ang="0">
                        <a:pos x="0" y="456"/>
                      </a:cxn>
                      <a:cxn ang="0">
                        <a:pos x="120" y="456"/>
                      </a:cxn>
                      <a:cxn ang="0">
                        <a:pos x="120" y="0"/>
                      </a:cxn>
                      <a:cxn ang="0">
                        <a:pos x="0" y="85"/>
                      </a:cxn>
                    </a:cxnLst>
                    <a:rect l="0" t="0" r="r" b="b"/>
                    <a:pathLst>
                      <a:path w="120" h="456">
                        <a:moveTo>
                          <a:pt x="0" y="85"/>
                        </a:moveTo>
                        <a:lnTo>
                          <a:pt x="0" y="456"/>
                        </a:lnTo>
                        <a:lnTo>
                          <a:pt x="120" y="456"/>
                        </a:lnTo>
                        <a:lnTo>
                          <a:pt x="120" y="0"/>
                        </a:lnTo>
                        <a:lnTo>
                          <a:pt x="0" y="85"/>
                        </a:ln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  <a:headEnd/>
                    <a:tailEnd/>
                  </a:ln>
                </p:spPr>
                <p:txBody>
                  <a:bodyPr lIns="91427" tIns="45714" rIns="91427" bIns="45714"/>
                  <a:lstStyle/>
                  <a:p>
                    <a:pPr algn="ctr">
                      <a:defRPr/>
                    </a:pPr>
                    <a:endParaRPr lang="en-GB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27" name="Freeform 26"/>
                  <p:cNvSpPr>
                    <a:spLocks noChangeAspect="1"/>
                  </p:cNvSpPr>
                  <p:nvPr userDrawn="1"/>
                </p:nvSpPr>
                <p:spPr bwMode="gray">
                  <a:xfrm>
                    <a:off x="513955" y="4686300"/>
                    <a:ext cx="121444" cy="461963"/>
                  </a:xfrm>
                  <a:custGeom>
                    <a:avLst/>
                    <a:gdLst/>
                    <a:ahLst/>
                    <a:cxnLst>
                      <a:cxn ang="0">
                        <a:pos x="0" y="85"/>
                      </a:cxn>
                      <a:cxn ang="0">
                        <a:pos x="0" y="456"/>
                      </a:cxn>
                      <a:cxn ang="0">
                        <a:pos x="120" y="456"/>
                      </a:cxn>
                      <a:cxn ang="0">
                        <a:pos x="120" y="0"/>
                      </a:cxn>
                      <a:cxn ang="0">
                        <a:pos x="0" y="85"/>
                      </a:cxn>
                    </a:cxnLst>
                    <a:rect l="0" t="0" r="r" b="b"/>
                    <a:pathLst>
                      <a:path w="120" h="456">
                        <a:moveTo>
                          <a:pt x="0" y="85"/>
                        </a:moveTo>
                        <a:lnTo>
                          <a:pt x="0" y="456"/>
                        </a:lnTo>
                        <a:lnTo>
                          <a:pt x="120" y="456"/>
                        </a:lnTo>
                        <a:lnTo>
                          <a:pt x="120" y="0"/>
                        </a:lnTo>
                        <a:lnTo>
                          <a:pt x="0" y="85"/>
                        </a:ln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  <a:headEnd/>
                    <a:tailEnd/>
                  </a:ln>
                </p:spPr>
                <p:txBody>
                  <a:bodyPr lIns="91427" tIns="45714" rIns="91427" bIns="45714"/>
                  <a:lstStyle/>
                  <a:p>
                    <a:pPr algn="ctr">
                      <a:defRPr/>
                    </a:pPr>
                    <a:endParaRPr lang="en-GB">
                      <a:solidFill>
                        <a:schemeClr val="bg1"/>
                      </a:solidFill>
                    </a:endParaRPr>
                  </a:p>
                </p:txBody>
              </p:sp>
            </p:grpSp>
          </p:grpSp>
        </p:grpSp>
        <p:grpSp>
          <p:nvGrpSpPr>
            <p:cNvPr id="16" name="Group 15"/>
            <p:cNvGrpSpPr/>
            <p:nvPr/>
          </p:nvGrpSpPr>
          <p:grpSpPr>
            <a:xfrm>
              <a:off x="10142231" y="4296457"/>
              <a:ext cx="161904" cy="1552791"/>
              <a:chOff x="9626415" y="5319358"/>
              <a:chExt cx="161904" cy="1552791"/>
            </a:xfrm>
            <a:grpFill/>
          </p:grpSpPr>
          <p:sp>
            <p:nvSpPr>
              <p:cNvPr id="17" name="Freeform 16"/>
              <p:cNvSpPr>
                <a:spLocks noChangeAspect="1"/>
              </p:cNvSpPr>
              <p:nvPr userDrawn="1"/>
            </p:nvSpPr>
            <p:spPr bwMode="gray">
              <a:xfrm>
                <a:off x="9626415" y="5319358"/>
                <a:ext cx="161904" cy="616094"/>
              </a:xfrm>
              <a:custGeom>
                <a:avLst/>
                <a:gdLst/>
                <a:ahLst/>
                <a:cxnLst>
                  <a:cxn ang="0">
                    <a:pos x="0" y="85"/>
                  </a:cxn>
                  <a:cxn ang="0">
                    <a:pos x="0" y="456"/>
                  </a:cxn>
                  <a:cxn ang="0">
                    <a:pos x="120" y="456"/>
                  </a:cxn>
                  <a:cxn ang="0">
                    <a:pos x="120" y="0"/>
                  </a:cxn>
                  <a:cxn ang="0">
                    <a:pos x="0" y="85"/>
                  </a:cxn>
                </a:cxnLst>
                <a:rect l="0" t="0" r="r" b="b"/>
                <a:pathLst>
                  <a:path w="120" h="456">
                    <a:moveTo>
                      <a:pt x="0" y="85"/>
                    </a:moveTo>
                    <a:lnTo>
                      <a:pt x="0" y="456"/>
                    </a:lnTo>
                    <a:lnTo>
                      <a:pt x="120" y="456"/>
                    </a:lnTo>
                    <a:lnTo>
                      <a:pt x="120" y="0"/>
                    </a:lnTo>
                    <a:lnTo>
                      <a:pt x="0" y="85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lIns="91427" tIns="45714" rIns="91427" bIns="45714"/>
              <a:lstStyle/>
              <a:p>
                <a:pPr algn="ctr">
                  <a:defRPr/>
                </a:pPr>
                <a:endParaRPr lang="en-GB">
                  <a:solidFill>
                    <a:schemeClr val="bg1"/>
                  </a:solidFill>
                </a:endParaRPr>
              </a:p>
            </p:txBody>
          </p:sp>
          <p:grpSp>
            <p:nvGrpSpPr>
              <p:cNvPr id="18" name="Group 3"/>
              <p:cNvGrpSpPr/>
              <p:nvPr/>
            </p:nvGrpSpPr>
            <p:grpSpPr>
              <a:xfrm>
                <a:off x="9626415" y="5782163"/>
                <a:ext cx="161904" cy="1089986"/>
                <a:chOff x="513955" y="4330963"/>
                <a:chExt cx="121444" cy="817300"/>
              </a:xfrm>
              <a:grpFill/>
            </p:grpSpPr>
            <p:sp>
              <p:nvSpPr>
                <p:cNvPr id="19" name="Freeform 18"/>
                <p:cNvSpPr>
                  <a:spLocks noChangeAspect="1"/>
                </p:cNvSpPr>
                <p:nvPr/>
              </p:nvSpPr>
              <p:spPr bwMode="gray">
                <a:xfrm>
                  <a:off x="513955" y="4330963"/>
                  <a:ext cx="121444" cy="461963"/>
                </a:xfrm>
                <a:custGeom>
                  <a:avLst/>
                  <a:gdLst/>
                  <a:ahLst/>
                  <a:cxnLst>
                    <a:cxn ang="0">
                      <a:pos x="0" y="85"/>
                    </a:cxn>
                    <a:cxn ang="0">
                      <a:pos x="0" y="456"/>
                    </a:cxn>
                    <a:cxn ang="0">
                      <a:pos x="120" y="456"/>
                    </a:cxn>
                    <a:cxn ang="0">
                      <a:pos x="120" y="0"/>
                    </a:cxn>
                    <a:cxn ang="0">
                      <a:pos x="0" y="85"/>
                    </a:cxn>
                  </a:cxnLst>
                  <a:rect l="0" t="0" r="r" b="b"/>
                  <a:pathLst>
                    <a:path w="120" h="456">
                      <a:moveTo>
                        <a:pt x="0" y="85"/>
                      </a:moveTo>
                      <a:lnTo>
                        <a:pt x="0" y="456"/>
                      </a:lnTo>
                      <a:lnTo>
                        <a:pt x="120" y="456"/>
                      </a:lnTo>
                      <a:lnTo>
                        <a:pt x="120" y="0"/>
                      </a:lnTo>
                      <a:lnTo>
                        <a:pt x="0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lIns="91427" tIns="45714" rIns="91427" bIns="45714"/>
                <a:lstStyle/>
                <a:p>
                  <a:pPr algn="ctr">
                    <a:defRPr/>
                  </a:pPr>
                  <a:endParaRPr lang="en-GB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20" name="Freeform 12"/>
                <p:cNvSpPr>
                  <a:spLocks noChangeAspect="1"/>
                </p:cNvSpPr>
                <p:nvPr userDrawn="1"/>
              </p:nvSpPr>
              <p:spPr bwMode="gray">
                <a:xfrm>
                  <a:off x="513955" y="4561944"/>
                  <a:ext cx="121444" cy="461963"/>
                </a:xfrm>
                <a:custGeom>
                  <a:avLst/>
                  <a:gdLst/>
                  <a:ahLst/>
                  <a:cxnLst>
                    <a:cxn ang="0">
                      <a:pos x="0" y="85"/>
                    </a:cxn>
                    <a:cxn ang="0">
                      <a:pos x="0" y="456"/>
                    </a:cxn>
                    <a:cxn ang="0">
                      <a:pos x="120" y="456"/>
                    </a:cxn>
                    <a:cxn ang="0">
                      <a:pos x="120" y="0"/>
                    </a:cxn>
                    <a:cxn ang="0">
                      <a:pos x="0" y="85"/>
                    </a:cxn>
                  </a:cxnLst>
                  <a:rect l="0" t="0" r="r" b="b"/>
                  <a:pathLst>
                    <a:path w="120" h="456">
                      <a:moveTo>
                        <a:pt x="0" y="85"/>
                      </a:moveTo>
                      <a:lnTo>
                        <a:pt x="0" y="456"/>
                      </a:lnTo>
                      <a:lnTo>
                        <a:pt x="120" y="456"/>
                      </a:lnTo>
                      <a:lnTo>
                        <a:pt x="120" y="0"/>
                      </a:lnTo>
                      <a:lnTo>
                        <a:pt x="0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lIns="91427" tIns="45714" rIns="91427" bIns="45714"/>
                <a:lstStyle/>
                <a:p>
                  <a:pPr algn="ctr">
                    <a:defRPr/>
                  </a:pPr>
                  <a:endParaRPr lang="en-GB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21" name="Freeform 20"/>
                <p:cNvSpPr>
                  <a:spLocks noChangeAspect="1"/>
                </p:cNvSpPr>
                <p:nvPr userDrawn="1"/>
              </p:nvSpPr>
              <p:spPr bwMode="gray">
                <a:xfrm>
                  <a:off x="513955" y="4686300"/>
                  <a:ext cx="121444" cy="461963"/>
                </a:xfrm>
                <a:custGeom>
                  <a:avLst/>
                  <a:gdLst/>
                  <a:ahLst/>
                  <a:cxnLst>
                    <a:cxn ang="0">
                      <a:pos x="0" y="85"/>
                    </a:cxn>
                    <a:cxn ang="0">
                      <a:pos x="0" y="456"/>
                    </a:cxn>
                    <a:cxn ang="0">
                      <a:pos x="120" y="456"/>
                    </a:cxn>
                    <a:cxn ang="0">
                      <a:pos x="120" y="0"/>
                    </a:cxn>
                    <a:cxn ang="0">
                      <a:pos x="0" y="85"/>
                    </a:cxn>
                  </a:cxnLst>
                  <a:rect l="0" t="0" r="r" b="b"/>
                  <a:pathLst>
                    <a:path w="120" h="456">
                      <a:moveTo>
                        <a:pt x="0" y="85"/>
                      </a:moveTo>
                      <a:lnTo>
                        <a:pt x="0" y="456"/>
                      </a:lnTo>
                      <a:lnTo>
                        <a:pt x="120" y="456"/>
                      </a:lnTo>
                      <a:lnTo>
                        <a:pt x="120" y="0"/>
                      </a:lnTo>
                      <a:lnTo>
                        <a:pt x="0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lIns="91427" tIns="45714" rIns="91427" bIns="45714"/>
                <a:lstStyle/>
                <a:p>
                  <a:pPr algn="ctr">
                    <a:defRPr/>
                  </a:pPr>
                  <a:endParaRPr lang="en-GB">
                    <a:solidFill>
                      <a:schemeClr val="bg1"/>
                    </a:solidFill>
                  </a:endParaRPr>
                </a:p>
              </p:txBody>
            </p:sp>
          </p:grpSp>
        </p:grpSp>
      </p:grp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622" y="891857"/>
            <a:ext cx="2298643" cy="10243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4" name="מלבן 6"/>
          <p:cNvSpPr/>
          <p:nvPr/>
        </p:nvSpPr>
        <p:spPr>
          <a:xfrm>
            <a:off x="0" y="5319352"/>
            <a:ext cx="5807174" cy="1078903"/>
          </a:xfrm>
          <a:prstGeom prst="rect">
            <a:avLst/>
          </a:prstGeom>
          <a:solidFill>
            <a:srgbClr val="FF3D6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latin typeface="Segoe UI Semilight" panose="020B0402040204020203" pitchFamily="34" charset="0"/>
              <a:cs typeface="Segoe UI Semilight" panose="020B0402040204020203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5410" y="5375354"/>
            <a:ext cx="5501826" cy="8411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rtl="1">
              <a:lnSpc>
                <a:spcPts val="2000"/>
              </a:lnSpc>
            </a:pPr>
            <a:r>
              <a:rPr lang="he-IL" b="1" dirty="0" smtClean="0">
                <a:solidFill>
                  <a:schemeClr val="bg1"/>
                </a:solidFill>
                <a:latin typeface="Segoe UI Semilight" panose="020B0402040204020203" pitchFamily="34" charset="0"/>
                <a:ea typeface="Tahoma" panose="020B0604030504040204" pitchFamily="34" charset="0"/>
                <a:cs typeface="Segoe UI Semilight" panose="020B0402040204020203" pitchFamily="34" charset="0"/>
              </a:rPr>
              <a:t>רו"ח דורון </a:t>
            </a:r>
            <a:r>
              <a:rPr lang="he-IL" b="1" dirty="0" err="1" smtClean="0">
                <a:solidFill>
                  <a:schemeClr val="bg1"/>
                </a:solidFill>
                <a:latin typeface="Segoe UI Semilight" panose="020B0402040204020203" pitchFamily="34" charset="0"/>
                <a:ea typeface="Tahoma" panose="020B0604030504040204" pitchFamily="34" charset="0"/>
                <a:cs typeface="Segoe UI Semilight" panose="020B0402040204020203" pitchFamily="34" charset="0"/>
              </a:rPr>
              <a:t>אראמי</a:t>
            </a:r>
            <a:r>
              <a:rPr lang="en-US" b="1" dirty="0" smtClean="0">
                <a:solidFill>
                  <a:schemeClr val="bg1"/>
                </a:solidFill>
                <a:latin typeface="Segoe UI Semilight" panose="020B0402040204020203" pitchFamily="34" charset="0"/>
                <a:ea typeface="Tahoma" panose="020B0604030504040204" pitchFamily="34" charset="0"/>
                <a:cs typeface="Segoe UI Semilight" panose="020B0402040204020203" pitchFamily="34" charset="0"/>
              </a:rPr>
              <a:t/>
            </a:r>
            <a:br>
              <a:rPr lang="en-US" b="1" dirty="0" smtClean="0">
                <a:solidFill>
                  <a:schemeClr val="bg1"/>
                </a:solidFill>
                <a:latin typeface="Segoe UI Semilight" panose="020B0402040204020203" pitchFamily="34" charset="0"/>
                <a:ea typeface="Tahoma" panose="020B0604030504040204" pitchFamily="34" charset="0"/>
                <a:cs typeface="Segoe UI Semilight" panose="020B0402040204020203" pitchFamily="34" charset="0"/>
              </a:rPr>
            </a:br>
            <a:r>
              <a:rPr lang="he-IL" sz="1500" dirty="0" smtClean="0">
                <a:solidFill>
                  <a:schemeClr val="bg1"/>
                </a:solidFill>
                <a:latin typeface="Segoe UI Semilight" panose="020B0402040204020203" pitchFamily="34" charset="0"/>
                <a:ea typeface="Tahoma" panose="020B0604030504040204" pitchFamily="34" charset="0"/>
                <a:cs typeface="Segoe UI Semilight" panose="020B0402040204020203" pitchFamily="34" charset="0"/>
              </a:rPr>
              <a:t>דירקטור, מנהל המחלקה הכלכלית, </a:t>
            </a:r>
            <a:r>
              <a:rPr lang="he-IL" sz="1500" dirty="0" err="1" smtClean="0">
                <a:solidFill>
                  <a:schemeClr val="bg1"/>
                </a:solidFill>
                <a:latin typeface="Segoe UI Semilight" panose="020B0402040204020203" pitchFamily="34" charset="0"/>
                <a:ea typeface="Tahoma" panose="020B0604030504040204" pitchFamily="34" charset="0"/>
                <a:cs typeface="Segoe UI Semilight" panose="020B0402040204020203" pitchFamily="34" charset="0"/>
              </a:rPr>
              <a:t>פודטק</a:t>
            </a:r>
            <a:r>
              <a:rPr lang="he-IL" sz="1500" dirty="0" smtClean="0">
                <a:solidFill>
                  <a:schemeClr val="bg1"/>
                </a:solidFill>
                <a:latin typeface="Segoe UI Semilight" panose="020B0402040204020203" pitchFamily="34" charset="0"/>
                <a:ea typeface="Tahoma" panose="020B0604030504040204" pitchFamily="34" charset="0"/>
                <a:cs typeface="Segoe UI Semilight" panose="020B0402040204020203" pitchFamily="34" charset="0"/>
              </a:rPr>
              <a:t>, </a:t>
            </a:r>
            <a:r>
              <a:rPr lang="he-IL" sz="1500" dirty="0" err="1" smtClean="0">
                <a:solidFill>
                  <a:schemeClr val="bg1"/>
                </a:solidFill>
                <a:latin typeface="Segoe UI Semilight" panose="020B0402040204020203" pitchFamily="34" charset="0"/>
                <a:ea typeface="Tahoma" panose="020B0604030504040204" pitchFamily="34" charset="0"/>
                <a:cs typeface="Segoe UI Semilight" panose="020B0402040204020203" pitchFamily="34" charset="0"/>
              </a:rPr>
              <a:t>אגריטק</a:t>
            </a:r>
            <a:r>
              <a:rPr lang="he-IL" sz="1500" dirty="0" smtClean="0">
                <a:solidFill>
                  <a:schemeClr val="bg1"/>
                </a:solidFill>
                <a:latin typeface="Segoe UI Semilight" panose="020B0402040204020203" pitchFamily="34" charset="0"/>
                <a:ea typeface="Tahoma" panose="020B0604030504040204" pitchFamily="34" charset="0"/>
                <a:cs typeface="Segoe UI Semilight" panose="020B0402040204020203" pitchFamily="34" charset="0"/>
              </a:rPr>
              <a:t> וקנאביס רפואי</a:t>
            </a:r>
          </a:p>
          <a:p>
            <a:pPr algn="ctr" rtl="1">
              <a:lnSpc>
                <a:spcPts val="2000"/>
              </a:lnSpc>
            </a:pPr>
            <a:r>
              <a:rPr lang="he-IL" sz="1500" dirty="0" smtClean="0">
                <a:solidFill>
                  <a:schemeClr val="bg1"/>
                </a:solidFill>
                <a:latin typeface="Segoe UI Semilight" panose="020B0402040204020203" pitchFamily="34" charset="0"/>
                <a:ea typeface="Tahoma" panose="020B0604030504040204" pitchFamily="34" charset="0"/>
                <a:cs typeface="Segoe UI Semilight" panose="020B0402040204020203" pitchFamily="34" charset="0"/>
              </a:rPr>
              <a:t>באשכול תעשייה והתיישבות, </a:t>
            </a:r>
            <a:r>
              <a:rPr lang="en-US" sz="1500" dirty="0" smtClean="0">
                <a:solidFill>
                  <a:schemeClr val="bg1"/>
                </a:solidFill>
                <a:latin typeface="Segoe UI Semilight" panose="020B0402040204020203" pitchFamily="34" charset="0"/>
                <a:ea typeface="Tahoma" panose="020B0604030504040204" pitchFamily="34" charset="0"/>
                <a:cs typeface="Segoe UI Semilight" panose="020B0402040204020203" pitchFamily="34" charset="0"/>
              </a:rPr>
              <a:t>BDO</a:t>
            </a:r>
            <a:endParaRPr lang="he-IL" sz="1500" dirty="0" smtClean="0">
              <a:solidFill>
                <a:schemeClr val="bg1"/>
              </a:solidFill>
              <a:latin typeface="Segoe UI Semilight" panose="020B0402040204020203" pitchFamily="34" charset="0"/>
              <a:ea typeface="Tahoma" panose="020B0604030504040204" pitchFamily="34" charset="0"/>
              <a:cs typeface="Segoe UI Semilight" panose="020B04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172163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תמונה 1">
            <a:extLst>
              <a:ext uri="{FF2B5EF4-FFF2-40B4-BE49-F238E27FC236}">
                <a16:creationId xmlns:a16="http://schemas.microsoft.com/office/drawing/2014/main" id="{7EA5494C-F10B-4350-92AB-E48369638C4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67777" y="719260"/>
            <a:ext cx="5667966" cy="3047677"/>
          </a:xfrm>
          <a:prstGeom prst="rect">
            <a:avLst/>
          </a:prstGeom>
        </p:spPr>
      </p:pic>
      <p:pic>
        <p:nvPicPr>
          <p:cNvPr id="3" name="תמונה 2" descr="תמונה שמכילה מחסן&#10;&#10;התיאור נוצר באופן אוטומטי">
            <a:extLst>
              <a:ext uri="{FF2B5EF4-FFF2-40B4-BE49-F238E27FC236}">
                <a16:creationId xmlns:a16="http://schemas.microsoft.com/office/drawing/2014/main" id="{71168988-D8CA-4055-A10C-B11E91D0BEE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1456" r="-1" b="7925"/>
          <a:stretch/>
        </p:blipFill>
        <p:spPr>
          <a:xfrm>
            <a:off x="154669" y="3177660"/>
            <a:ext cx="6539825" cy="3519232"/>
          </a:xfrm>
          <a:prstGeom prst="rect">
            <a:avLst/>
          </a:prstGeom>
        </p:spPr>
      </p:pic>
      <p:sp>
        <p:nvSpPr>
          <p:cNvPr id="4" name="תיבת טקסט 3">
            <a:extLst>
              <a:ext uri="{FF2B5EF4-FFF2-40B4-BE49-F238E27FC236}">
                <a16:creationId xmlns:a16="http://schemas.microsoft.com/office/drawing/2014/main" id="{0599C71C-3919-4DD3-AD14-20996762B173}"/>
              </a:ext>
            </a:extLst>
          </p:cNvPr>
          <p:cNvSpPr txBox="1"/>
          <p:nvPr/>
        </p:nvSpPr>
        <p:spPr>
          <a:xfrm>
            <a:off x="9887430" y="425391"/>
            <a:ext cx="2064201" cy="36928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he-IL" dirty="0"/>
              <a:t>מחקלאות מסורתית</a:t>
            </a:r>
          </a:p>
        </p:txBody>
      </p:sp>
      <p:sp>
        <p:nvSpPr>
          <p:cNvPr id="5" name="תיבת טקסט 4">
            <a:extLst>
              <a:ext uri="{FF2B5EF4-FFF2-40B4-BE49-F238E27FC236}">
                <a16:creationId xmlns:a16="http://schemas.microsoft.com/office/drawing/2014/main" id="{42279DF2-3398-451D-9FB5-5583DC9953B2}"/>
              </a:ext>
            </a:extLst>
          </p:cNvPr>
          <p:cNvSpPr txBox="1"/>
          <p:nvPr/>
        </p:nvSpPr>
        <p:spPr>
          <a:xfrm>
            <a:off x="4031005" y="2660824"/>
            <a:ext cx="2064201" cy="36928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he-IL" dirty="0"/>
              <a:t>לתעשייה חקלאית</a:t>
            </a:r>
          </a:p>
        </p:txBody>
      </p:sp>
    </p:spTree>
    <p:extLst>
      <p:ext uri="{BB962C8B-B14F-4D97-AF65-F5344CB8AC3E}">
        <p14:creationId xmlns:p14="http://schemas.microsoft.com/office/powerpoint/2010/main" val="308538392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איך מגדלים עגבניות - חדשות גיא">
            <a:extLst>
              <a:ext uri="{FF2B5EF4-FFF2-40B4-BE49-F238E27FC236}">
                <a16:creationId xmlns:a16="http://schemas.microsoft.com/office/drawing/2014/main" id="{F8A3EF40-3465-48AA-9E05-0F51055D750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736" y="1066330"/>
            <a:ext cx="5601425" cy="31157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 descr="המשטרה תפסיק לתת דוחות למשתמשי קנאביס רפואי על נהיגה בהשפעת סמים - כלכליסט">
            <a:extLst>
              <a:ext uri="{FF2B5EF4-FFF2-40B4-BE49-F238E27FC236}">
                <a16:creationId xmlns:a16="http://schemas.microsoft.com/office/drawing/2014/main" id="{913DA23A-2551-4077-A453-7CECE38C7C7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73658" y="3564894"/>
            <a:ext cx="6095206" cy="30476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תיבת טקסט 3">
            <a:extLst>
              <a:ext uri="{FF2B5EF4-FFF2-40B4-BE49-F238E27FC236}">
                <a16:creationId xmlns:a16="http://schemas.microsoft.com/office/drawing/2014/main" id="{62C09B41-99AB-4A8C-A9E6-BF1AED20228A}"/>
              </a:ext>
            </a:extLst>
          </p:cNvPr>
          <p:cNvSpPr txBox="1"/>
          <p:nvPr/>
        </p:nvSpPr>
        <p:spPr>
          <a:xfrm>
            <a:off x="3796427" y="576201"/>
            <a:ext cx="2064201" cy="36928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he-IL" dirty="0"/>
              <a:t>ממוצרי יסוד</a:t>
            </a:r>
          </a:p>
        </p:txBody>
      </p:sp>
      <p:sp>
        <p:nvSpPr>
          <p:cNvPr id="5" name="תיבת טקסט 4">
            <a:extLst>
              <a:ext uri="{FF2B5EF4-FFF2-40B4-BE49-F238E27FC236}">
                <a16:creationId xmlns:a16="http://schemas.microsoft.com/office/drawing/2014/main" id="{F1E29EE8-F6FC-454D-92B8-D6B2E747C638}"/>
              </a:ext>
            </a:extLst>
          </p:cNvPr>
          <p:cNvSpPr txBox="1"/>
          <p:nvPr/>
        </p:nvSpPr>
        <p:spPr>
          <a:xfrm>
            <a:off x="9604663" y="3060510"/>
            <a:ext cx="2064201" cy="36928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he-IL" dirty="0"/>
              <a:t>למוצרים עתירי ידע</a:t>
            </a:r>
          </a:p>
        </p:txBody>
      </p:sp>
    </p:spTree>
    <p:extLst>
      <p:ext uri="{BB962C8B-B14F-4D97-AF65-F5344CB8AC3E}">
        <p14:creationId xmlns:p14="http://schemas.microsoft.com/office/powerpoint/2010/main" val="404469615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תמונה 1">
            <a:extLst>
              <a:ext uri="{FF2B5EF4-FFF2-40B4-BE49-F238E27FC236}">
                <a16:creationId xmlns:a16="http://schemas.microsoft.com/office/drawing/2014/main" id="{25FA8DD0-FC9A-4A6D-8CA1-FF1696506C1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241" y="953224"/>
            <a:ext cx="6029537" cy="3504940"/>
          </a:xfrm>
          <a:prstGeom prst="rect">
            <a:avLst/>
          </a:prstGeom>
        </p:spPr>
      </p:pic>
      <p:pic>
        <p:nvPicPr>
          <p:cNvPr id="3" name="תמונה 2">
            <a:extLst>
              <a:ext uri="{FF2B5EF4-FFF2-40B4-BE49-F238E27FC236}">
                <a16:creationId xmlns:a16="http://schemas.microsoft.com/office/drawing/2014/main" id="{D2F0F564-8A77-431C-89B8-06B93B31255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48480" y="2442466"/>
            <a:ext cx="5480619" cy="4089385"/>
          </a:xfrm>
          <a:prstGeom prst="rect">
            <a:avLst/>
          </a:prstGeom>
        </p:spPr>
      </p:pic>
      <p:sp>
        <p:nvSpPr>
          <p:cNvPr id="4" name="תיבת טקסט 3">
            <a:extLst>
              <a:ext uri="{FF2B5EF4-FFF2-40B4-BE49-F238E27FC236}">
                <a16:creationId xmlns:a16="http://schemas.microsoft.com/office/drawing/2014/main" id="{87769918-414B-4100-9D9A-A99BE2901E05}"/>
              </a:ext>
            </a:extLst>
          </p:cNvPr>
          <p:cNvSpPr txBox="1"/>
          <p:nvPr/>
        </p:nvSpPr>
        <p:spPr>
          <a:xfrm>
            <a:off x="4090700" y="547924"/>
            <a:ext cx="2123078" cy="36928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he-IL" dirty="0"/>
              <a:t>מחקלאות מסורתית</a:t>
            </a:r>
          </a:p>
        </p:txBody>
      </p:sp>
      <p:sp>
        <p:nvSpPr>
          <p:cNvPr id="5" name="תיבת טקסט 4">
            <a:extLst>
              <a:ext uri="{FF2B5EF4-FFF2-40B4-BE49-F238E27FC236}">
                <a16:creationId xmlns:a16="http://schemas.microsoft.com/office/drawing/2014/main" id="{099D8FF7-0429-4CCD-B0F5-5A4F6F03F58B}"/>
              </a:ext>
            </a:extLst>
          </p:cNvPr>
          <p:cNvSpPr txBox="1"/>
          <p:nvPr/>
        </p:nvSpPr>
        <p:spPr>
          <a:xfrm>
            <a:off x="9587382" y="1972758"/>
            <a:ext cx="2123078" cy="36928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he-IL" dirty="0"/>
              <a:t>לתעשיית חלבון </a:t>
            </a:r>
          </a:p>
        </p:txBody>
      </p:sp>
    </p:spTree>
    <p:extLst>
      <p:ext uri="{BB962C8B-B14F-4D97-AF65-F5344CB8AC3E}">
        <p14:creationId xmlns:p14="http://schemas.microsoft.com/office/powerpoint/2010/main" val="227131717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702718" y="1125538"/>
            <a:ext cx="9879662" cy="41319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 algn="r" rtl="1">
              <a:lnSpc>
                <a:spcPts val="4500"/>
              </a:lnSpc>
              <a:buFont typeface="Wingdings" panose="05000000000000000000" pitchFamily="2" charset="2"/>
              <a:buChar char="Ø"/>
            </a:pPr>
            <a:r>
              <a:rPr lang="he-IL" sz="2800" b="1" dirty="0" smtClean="0">
                <a:latin typeface="Segoe UI Semilight" panose="020B0402040204020203" pitchFamily="34" charset="0"/>
                <a:ea typeface="Tahoma" panose="020B0604030504040204" pitchFamily="34" charset="0"/>
                <a:cs typeface="Segoe UI Semilight" panose="020B0402040204020203" pitchFamily="34" charset="0"/>
              </a:rPr>
              <a:t>איתור השקעה</a:t>
            </a:r>
          </a:p>
          <a:p>
            <a:pPr marL="457200" indent="-457200" algn="r" rtl="1">
              <a:lnSpc>
                <a:spcPts val="4500"/>
              </a:lnSpc>
              <a:buFont typeface="Wingdings" panose="05000000000000000000" pitchFamily="2" charset="2"/>
              <a:buChar char="Ø"/>
            </a:pPr>
            <a:r>
              <a:rPr lang="he-IL" sz="2800" b="1" dirty="0" smtClean="0">
                <a:latin typeface="Segoe UI Semilight" panose="020B0402040204020203" pitchFamily="34" charset="0"/>
                <a:ea typeface="Tahoma" panose="020B0604030504040204" pitchFamily="34" charset="0"/>
                <a:cs typeface="Segoe UI Semilight" panose="020B0402040204020203" pitchFamily="34" charset="0"/>
              </a:rPr>
              <a:t>סכום ההשקעה (שווי)</a:t>
            </a:r>
          </a:p>
          <a:p>
            <a:pPr marL="457200" indent="-457200">
              <a:lnSpc>
                <a:spcPts val="4500"/>
              </a:lnSpc>
              <a:buFont typeface="Wingdings" panose="05000000000000000000" pitchFamily="2" charset="2"/>
              <a:buChar char="Ø"/>
            </a:pPr>
            <a:r>
              <a:rPr lang="he-IL" sz="2800" b="1" dirty="0" smtClean="0">
                <a:latin typeface="Segoe UI Semilight" panose="020B0402040204020203" pitchFamily="34" charset="0"/>
                <a:ea typeface="Tahoma" panose="020B0604030504040204" pitchFamily="34" charset="0"/>
                <a:cs typeface="Segoe UI Semilight" panose="020B0402040204020203" pitchFamily="34" charset="0"/>
              </a:rPr>
              <a:t>כלים לבחינת השקעה</a:t>
            </a:r>
          </a:p>
          <a:p>
            <a:pPr marL="457200" indent="-457200">
              <a:lnSpc>
                <a:spcPts val="4500"/>
              </a:lnSpc>
              <a:buFont typeface="Wingdings" panose="05000000000000000000" pitchFamily="2" charset="2"/>
              <a:buChar char="Ø"/>
            </a:pPr>
            <a:r>
              <a:rPr lang="he-IL" sz="2800" b="1" dirty="0">
                <a:latin typeface="Segoe UI Semilight" panose="020B0402040204020203" pitchFamily="34" charset="0"/>
                <a:ea typeface="Tahoma" panose="020B0604030504040204" pitchFamily="34" charset="0"/>
                <a:cs typeface="Segoe UI Semilight" panose="020B0402040204020203" pitchFamily="34" charset="0"/>
              </a:rPr>
              <a:t>שווי </a:t>
            </a:r>
            <a:r>
              <a:rPr lang="he-IL" sz="2800" b="1" dirty="0" smtClean="0">
                <a:latin typeface="Segoe UI Semilight" panose="020B0402040204020203" pitchFamily="34" charset="0"/>
                <a:ea typeface="Tahoma" panose="020B0604030504040204" pitchFamily="34" charset="0"/>
                <a:cs typeface="Segoe UI Semilight" panose="020B0402040204020203" pitchFamily="34" charset="0"/>
              </a:rPr>
              <a:t>עסקה</a:t>
            </a:r>
          </a:p>
          <a:p>
            <a:pPr marL="457200" indent="-457200">
              <a:lnSpc>
                <a:spcPts val="4500"/>
              </a:lnSpc>
              <a:buFont typeface="Wingdings" panose="05000000000000000000" pitchFamily="2" charset="2"/>
              <a:buChar char="Ø"/>
            </a:pPr>
            <a:r>
              <a:rPr lang="he-IL" sz="2800" b="1" dirty="0" smtClean="0">
                <a:latin typeface="Segoe UI Semilight" panose="020B0402040204020203" pitchFamily="34" charset="0"/>
                <a:ea typeface="Tahoma" panose="020B0604030504040204" pitchFamily="34" charset="0"/>
                <a:cs typeface="Segoe UI Semilight" panose="020B0402040204020203" pitchFamily="34" charset="0"/>
              </a:rPr>
              <a:t>אופן ביצוע ההשקעה</a:t>
            </a:r>
            <a:endParaRPr lang="he-IL" sz="2800" dirty="0">
              <a:latin typeface="Segoe UI Semilight" panose="020B0402040204020203" pitchFamily="34" charset="0"/>
              <a:ea typeface="Tahoma" panose="020B0604030504040204" pitchFamily="34" charset="0"/>
              <a:cs typeface="Segoe UI Semilight" panose="020B0402040204020203" pitchFamily="34" charset="0"/>
            </a:endParaRPr>
          </a:p>
          <a:p>
            <a:pPr marL="457200" indent="-457200">
              <a:lnSpc>
                <a:spcPts val="4500"/>
              </a:lnSpc>
              <a:buFont typeface="Wingdings" panose="05000000000000000000" pitchFamily="2" charset="2"/>
              <a:buChar char="Ø"/>
            </a:pPr>
            <a:endParaRPr lang="he-IL" sz="2800" dirty="0" smtClean="0">
              <a:solidFill>
                <a:srgbClr val="FF0000"/>
              </a:solidFill>
              <a:latin typeface="Segoe UI Semilight" panose="020B0402040204020203" pitchFamily="34" charset="0"/>
              <a:ea typeface="Tahoma" panose="020B0604030504040204" pitchFamily="34" charset="0"/>
              <a:cs typeface="Segoe UI Semilight" panose="020B0402040204020203" pitchFamily="34" charset="0"/>
            </a:endParaRPr>
          </a:p>
          <a:p>
            <a:pPr algn="r" rtl="1">
              <a:lnSpc>
                <a:spcPts val="4500"/>
              </a:lnSpc>
            </a:pPr>
            <a:endParaRPr lang="he-IL" sz="3200" b="1" dirty="0" smtClean="0">
              <a:solidFill>
                <a:srgbClr val="FF0000"/>
              </a:solidFill>
              <a:latin typeface="Segoe UI Semilight" panose="020B0402040204020203" pitchFamily="34" charset="0"/>
              <a:ea typeface="Tahoma" panose="020B0604030504040204" pitchFamily="34" charset="0"/>
              <a:cs typeface="Segoe UI Semilight" panose="020B0402040204020203" pitchFamily="34" charset="0"/>
            </a:endParaRPr>
          </a:p>
        </p:txBody>
      </p:sp>
      <p:sp>
        <p:nvSpPr>
          <p:cNvPr id="4" name="Rectangle 6"/>
          <p:cNvSpPr/>
          <p:nvPr/>
        </p:nvSpPr>
        <p:spPr>
          <a:xfrm>
            <a:off x="1677619" y="502491"/>
            <a:ext cx="9879662" cy="618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>
              <a:lnSpc>
                <a:spcPts val="4500"/>
              </a:lnSpc>
            </a:pPr>
            <a:r>
              <a:rPr lang="he-IL" sz="3200" b="1" dirty="0" smtClean="0">
                <a:solidFill>
                  <a:srgbClr val="FF0000"/>
                </a:solidFill>
                <a:latin typeface="Segoe UI Semilight" panose="020B0402040204020203" pitchFamily="34" charset="0"/>
                <a:ea typeface="Tahoma" panose="020B0604030504040204" pitchFamily="34" charset="0"/>
                <a:cs typeface="Segoe UI Semilight" panose="020B0402040204020203" pitchFamily="34" charset="0"/>
              </a:rPr>
              <a:t>השקעה</a:t>
            </a:r>
            <a:endParaRPr lang="he-IL" sz="3200" b="1" dirty="0" smtClean="0">
              <a:solidFill>
                <a:srgbClr val="FF0000"/>
              </a:solidFill>
              <a:latin typeface="Segoe UI Semilight" panose="020B0402040204020203" pitchFamily="34" charset="0"/>
              <a:ea typeface="Tahoma" panose="020B0604030504040204" pitchFamily="34" charset="0"/>
              <a:cs typeface="Segoe UI Semilight" panose="020B04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669047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737"/>
          <a:stretch/>
        </p:blipFill>
        <p:spPr>
          <a:xfrm>
            <a:off x="-1" y="0"/>
            <a:ext cx="12190413" cy="6886178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0" y="0"/>
            <a:ext cx="12190413" cy="6886178"/>
          </a:xfrm>
          <a:prstGeom prst="rect">
            <a:avLst/>
          </a:prstGeom>
          <a:gradFill flip="none" rotWithShape="1">
            <a:gsLst>
              <a:gs pos="36140">
                <a:srgbClr val="E0A0AE">
                  <a:alpha val="80000"/>
                </a:srgbClr>
              </a:gs>
              <a:gs pos="0">
                <a:srgbClr val="FF376D">
                  <a:alpha val="97000"/>
                </a:srgbClr>
              </a:gs>
              <a:gs pos="58000">
                <a:srgbClr val="D3CECB">
                  <a:alpha val="55000"/>
                </a:srgbClr>
              </a:gs>
              <a:gs pos="100000">
                <a:srgbClr val="D3CECB">
                  <a:alpha val="40000"/>
                </a:srgbClr>
              </a:gs>
            </a:gsLst>
            <a:lin ang="10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he-IL"/>
          </a:p>
        </p:txBody>
      </p:sp>
      <p:sp>
        <p:nvSpPr>
          <p:cNvPr id="7" name="Rectangle 6"/>
          <p:cNvSpPr/>
          <p:nvPr/>
        </p:nvSpPr>
        <p:spPr>
          <a:xfrm>
            <a:off x="6599262" y="2774980"/>
            <a:ext cx="4767094" cy="7335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>
              <a:lnSpc>
                <a:spcPts val="5000"/>
              </a:lnSpc>
            </a:pPr>
            <a:r>
              <a:rPr lang="he-IL" sz="4800" b="1" smtClean="0">
                <a:solidFill>
                  <a:schemeClr val="bg1"/>
                </a:solidFill>
                <a:latin typeface="Segoe UI Semilight" panose="020B0402040204020203" pitchFamily="34" charset="0"/>
                <a:ea typeface="Tahoma" panose="020B0604030504040204" pitchFamily="34" charset="0"/>
                <a:cs typeface="Segoe UI Semilight" panose="020B0402040204020203" pitchFamily="34" charset="0"/>
              </a:rPr>
              <a:t>תודה רבה</a:t>
            </a:r>
            <a:endParaRPr lang="he-IL" sz="7200" b="1" smtClean="0">
              <a:solidFill>
                <a:schemeClr val="bg1"/>
              </a:solidFill>
              <a:latin typeface="Segoe UI Semilight" panose="020B0402040204020203" pitchFamily="34" charset="0"/>
              <a:ea typeface="Tahoma" panose="020B0604030504040204" pitchFamily="34" charset="0"/>
              <a:cs typeface="Segoe UI Semilight" panose="020B0402040204020203" pitchFamily="34" charset="0"/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11083554" y="3"/>
            <a:ext cx="161904" cy="1743600"/>
            <a:chOff x="10133346" y="3"/>
            <a:chExt cx="161904" cy="1743600"/>
          </a:xfrm>
          <a:solidFill>
            <a:schemeClr val="bg1"/>
          </a:solidFill>
        </p:grpSpPr>
        <p:grpSp>
          <p:nvGrpSpPr>
            <p:cNvPr id="9" name="Group 8"/>
            <p:cNvGrpSpPr/>
            <p:nvPr/>
          </p:nvGrpSpPr>
          <p:grpSpPr>
            <a:xfrm>
              <a:off x="10133346" y="3"/>
              <a:ext cx="161904" cy="1404036"/>
              <a:chOff x="514911" y="0"/>
              <a:chExt cx="121444" cy="1052783"/>
            </a:xfrm>
            <a:grpFill/>
          </p:grpSpPr>
          <p:sp>
            <p:nvSpPr>
              <p:cNvPr id="11" name="Freeform 12"/>
              <p:cNvSpPr>
                <a:spLocks noChangeAspect="1"/>
              </p:cNvSpPr>
              <p:nvPr userDrawn="1"/>
            </p:nvSpPr>
            <p:spPr bwMode="gray">
              <a:xfrm rot="10800000">
                <a:off x="514911" y="0"/>
                <a:ext cx="121444" cy="461963"/>
              </a:xfrm>
              <a:custGeom>
                <a:avLst/>
                <a:gdLst/>
                <a:ahLst/>
                <a:cxnLst>
                  <a:cxn ang="0">
                    <a:pos x="0" y="85"/>
                  </a:cxn>
                  <a:cxn ang="0">
                    <a:pos x="0" y="456"/>
                  </a:cxn>
                  <a:cxn ang="0">
                    <a:pos x="120" y="456"/>
                  </a:cxn>
                  <a:cxn ang="0">
                    <a:pos x="120" y="0"/>
                  </a:cxn>
                  <a:cxn ang="0">
                    <a:pos x="0" y="85"/>
                  </a:cxn>
                </a:cxnLst>
                <a:rect l="0" t="0" r="r" b="b"/>
                <a:pathLst>
                  <a:path w="120" h="456">
                    <a:moveTo>
                      <a:pt x="0" y="85"/>
                    </a:moveTo>
                    <a:lnTo>
                      <a:pt x="0" y="456"/>
                    </a:lnTo>
                    <a:lnTo>
                      <a:pt x="120" y="456"/>
                    </a:lnTo>
                    <a:lnTo>
                      <a:pt x="120" y="0"/>
                    </a:lnTo>
                    <a:lnTo>
                      <a:pt x="0" y="85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lIns="91427" tIns="45714" rIns="91427" bIns="45714"/>
              <a:lstStyle/>
              <a:p>
                <a:pPr algn="ctr">
                  <a:defRPr/>
                </a:pPr>
                <a:endParaRPr lang="en-GB">
                  <a:solidFill>
                    <a:schemeClr val="bg1"/>
                  </a:solidFill>
                </a:endParaRPr>
              </a:p>
            </p:txBody>
          </p:sp>
          <p:sp>
            <p:nvSpPr>
              <p:cNvPr id="12" name="Freeform 12"/>
              <p:cNvSpPr>
                <a:spLocks noChangeAspect="1"/>
              </p:cNvSpPr>
              <p:nvPr userDrawn="1"/>
            </p:nvSpPr>
            <p:spPr bwMode="gray">
              <a:xfrm rot="10800000">
                <a:off x="514911" y="346868"/>
                <a:ext cx="121444" cy="461963"/>
              </a:xfrm>
              <a:custGeom>
                <a:avLst/>
                <a:gdLst/>
                <a:ahLst/>
                <a:cxnLst>
                  <a:cxn ang="0">
                    <a:pos x="0" y="85"/>
                  </a:cxn>
                  <a:cxn ang="0">
                    <a:pos x="0" y="456"/>
                  </a:cxn>
                  <a:cxn ang="0">
                    <a:pos x="120" y="456"/>
                  </a:cxn>
                  <a:cxn ang="0">
                    <a:pos x="120" y="0"/>
                  </a:cxn>
                  <a:cxn ang="0">
                    <a:pos x="0" y="85"/>
                  </a:cxn>
                </a:cxnLst>
                <a:rect l="0" t="0" r="r" b="b"/>
                <a:pathLst>
                  <a:path w="120" h="456">
                    <a:moveTo>
                      <a:pt x="0" y="85"/>
                    </a:moveTo>
                    <a:lnTo>
                      <a:pt x="0" y="456"/>
                    </a:lnTo>
                    <a:lnTo>
                      <a:pt x="120" y="456"/>
                    </a:lnTo>
                    <a:lnTo>
                      <a:pt x="120" y="0"/>
                    </a:lnTo>
                    <a:lnTo>
                      <a:pt x="0" y="85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lIns="91427" tIns="45714" rIns="91427" bIns="45714"/>
              <a:lstStyle/>
              <a:p>
                <a:pPr algn="ctr">
                  <a:defRPr/>
                </a:pPr>
                <a:endParaRPr lang="en-GB">
                  <a:solidFill>
                    <a:schemeClr val="bg1"/>
                  </a:solidFill>
                </a:endParaRPr>
              </a:p>
            </p:txBody>
          </p:sp>
          <p:sp>
            <p:nvSpPr>
              <p:cNvPr id="13" name="Freeform 12"/>
              <p:cNvSpPr>
                <a:spLocks noChangeAspect="1"/>
              </p:cNvSpPr>
              <p:nvPr userDrawn="1"/>
            </p:nvSpPr>
            <p:spPr bwMode="gray">
              <a:xfrm rot="10800000">
                <a:off x="514911" y="590820"/>
                <a:ext cx="121444" cy="461963"/>
              </a:xfrm>
              <a:custGeom>
                <a:avLst/>
                <a:gdLst/>
                <a:ahLst/>
                <a:cxnLst>
                  <a:cxn ang="0">
                    <a:pos x="0" y="85"/>
                  </a:cxn>
                  <a:cxn ang="0">
                    <a:pos x="0" y="456"/>
                  </a:cxn>
                  <a:cxn ang="0">
                    <a:pos x="120" y="456"/>
                  </a:cxn>
                  <a:cxn ang="0">
                    <a:pos x="120" y="0"/>
                  </a:cxn>
                  <a:cxn ang="0">
                    <a:pos x="0" y="85"/>
                  </a:cxn>
                </a:cxnLst>
                <a:rect l="0" t="0" r="r" b="b"/>
                <a:pathLst>
                  <a:path w="120" h="456">
                    <a:moveTo>
                      <a:pt x="0" y="85"/>
                    </a:moveTo>
                    <a:lnTo>
                      <a:pt x="0" y="456"/>
                    </a:lnTo>
                    <a:lnTo>
                      <a:pt x="120" y="456"/>
                    </a:lnTo>
                    <a:lnTo>
                      <a:pt x="120" y="0"/>
                    </a:lnTo>
                    <a:lnTo>
                      <a:pt x="0" y="85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lIns="91427" tIns="45714" rIns="91427" bIns="45714"/>
              <a:lstStyle/>
              <a:p>
                <a:pPr algn="ctr">
                  <a:defRPr/>
                </a:pPr>
                <a:endParaRPr lang="en-GB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10" name="Freeform 12"/>
            <p:cNvSpPr>
              <a:spLocks noChangeAspect="1"/>
            </p:cNvSpPr>
            <p:nvPr userDrawn="1"/>
          </p:nvSpPr>
          <p:spPr bwMode="gray">
            <a:xfrm rot="10800000">
              <a:off x="10133346" y="1127510"/>
              <a:ext cx="161904" cy="616093"/>
            </a:xfrm>
            <a:custGeom>
              <a:avLst/>
              <a:gdLst/>
              <a:ahLst/>
              <a:cxnLst>
                <a:cxn ang="0">
                  <a:pos x="0" y="85"/>
                </a:cxn>
                <a:cxn ang="0">
                  <a:pos x="0" y="456"/>
                </a:cxn>
                <a:cxn ang="0">
                  <a:pos x="120" y="456"/>
                </a:cxn>
                <a:cxn ang="0">
                  <a:pos x="120" y="0"/>
                </a:cxn>
                <a:cxn ang="0">
                  <a:pos x="0" y="85"/>
                </a:cxn>
              </a:cxnLst>
              <a:rect l="0" t="0" r="r" b="b"/>
              <a:pathLst>
                <a:path w="120" h="456">
                  <a:moveTo>
                    <a:pt x="0" y="85"/>
                  </a:moveTo>
                  <a:lnTo>
                    <a:pt x="0" y="456"/>
                  </a:lnTo>
                  <a:lnTo>
                    <a:pt x="120" y="456"/>
                  </a:lnTo>
                  <a:lnTo>
                    <a:pt x="120" y="0"/>
                  </a:lnTo>
                  <a:lnTo>
                    <a:pt x="0" y="8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lIns="91427" tIns="45714" rIns="91427" bIns="45714"/>
            <a:lstStyle/>
            <a:p>
              <a:pPr algn="ctr">
                <a:defRPr/>
              </a:pPr>
              <a:endParaRPr lang="en-GB">
                <a:solidFill>
                  <a:schemeClr val="bg1"/>
                </a:solidFill>
              </a:endParaRPr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11092439" y="4296457"/>
            <a:ext cx="161904" cy="2575692"/>
            <a:chOff x="10142231" y="4296457"/>
            <a:chExt cx="161904" cy="2575692"/>
          </a:xfrm>
          <a:solidFill>
            <a:schemeClr val="bg1"/>
          </a:solidFill>
        </p:grpSpPr>
        <p:grpSp>
          <p:nvGrpSpPr>
            <p:cNvPr id="15" name="Group 14"/>
            <p:cNvGrpSpPr/>
            <p:nvPr/>
          </p:nvGrpSpPr>
          <p:grpSpPr>
            <a:xfrm>
              <a:off x="10142231" y="4740912"/>
              <a:ext cx="161904" cy="2131237"/>
              <a:chOff x="9626415" y="4740912"/>
              <a:chExt cx="161904" cy="2131237"/>
            </a:xfrm>
            <a:grpFill/>
          </p:grpSpPr>
          <p:grpSp>
            <p:nvGrpSpPr>
              <p:cNvPr id="22" name="Group 3"/>
              <p:cNvGrpSpPr/>
              <p:nvPr/>
            </p:nvGrpSpPr>
            <p:grpSpPr>
              <a:xfrm>
                <a:off x="9626415" y="4845460"/>
                <a:ext cx="161904" cy="1089986"/>
                <a:chOff x="513955" y="4330963"/>
                <a:chExt cx="121444" cy="817300"/>
              </a:xfrm>
              <a:grpFill/>
            </p:grpSpPr>
            <p:sp>
              <p:nvSpPr>
                <p:cNvPr id="31" name="Freeform 30"/>
                <p:cNvSpPr>
                  <a:spLocks noChangeAspect="1"/>
                </p:cNvSpPr>
                <p:nvPr/>
              </p:nvSpPr>
              <p:spPr bwMode="gray">
                <a:xfrm>
                  <a:off x="513955" y="4330963"/>
                  <a:ext cx="121444" cy="461963"/>
                </a:xfrm>
                <a:custGeom>
                  <a:avLst/>
                  <a:gdLst/>
                  <a:ahLst/>
                  <a:cxnLst>
                    <a:cxn ang="0">
                      <a:pos x="0" y="85"/>
                    </a:cxn>
                    <a:cxn ang="0">
                      <a:pos x="0" y="456"/>
                    </a:cxn>
                    <a:cxn ang="0">
                      <a:pos x="120" y="456"/>
                    </a:cxn>
                    <a:cxn ang="0">
                      <a:pos x="120" y="0"/>
                    </a:cxn>
                    <a:cxn ang="0">
                      <a:pos x="0" y="85"/>
                    </a:cxn>
                  </a:cxnLst>
                  <a:rect l="0" t="0" r="r" b="b"/>
                  <a:pathLst>
                    <a:path w="120" h="456">
                      <a:moveTo>
                        <a:pt x="0" y="85"/>
                      </a:moveTo>
                      <a:lnTo>
                        <a:pt x="0" y="456"/>
                      </a:lnTo>
                      <a:lnTo>
                        <a:pt x="120" y="456"/>
                      </a:lnTo>
                      <a:lnTo>
                        <a:pt x="120" y="0"/>
                      </a:lnTo>
                      <a:lnTo>
                        <a:pt x="0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lIns="91427" tIns="45714" rIns="91427" bIns="45714"/>
                <a:lstStyle/>
                <a:p>
                  <a:pPr algn="ctr">
                    <a:defRPr/>
                  </a:pPr>
                  <a:endParaRPr lang="en-GB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32" name="Freeform 31"/>
                <p:cNvSpPr>
                  <a:spLocks noChangeAspect="1"/>
                </p:cNvSpPr>
                <p:nvPr userDrawn="1"/>
              </p:nvSpPr>
              <p:spPr bwMode="gray">
                <a:xfrm>
                  <a:off x="513955" y="4561944"/>
                  <a:ext cx="121444" cy="461963"/>
                </a:xfrm>
                <a:custGeom>
                  <a:avLst/>
                  <a:gdLst/>
                  <a:ahLst/>
                  <a:cxnLst>
                    <a:cxn ang="0">
                      <a:pos x="0" y="85"/>
                    </a:cxn>
                    <a:cxn ang="0">
                      <a:pos x="0" y="456"/>
                    </a:cxn>
                    <a:cxn ang="0">
                      <a:pos x="120" y="456"/>
                    </a:cxn>
                    <a:cxn ang="0">
                      <a:pos x="120" y="0"/>
                    </a:cxn>
                    <a:cxn ang="0">
                      <a:pos x="0" y="85"/>
                    </a:cxn>
                  </a:cxnLst>
                  <a:rect l="0" t="0" r="r" b="b"/>
                  <a:pathLst>
                    <a:path w="120" h="456">
                      <a:moveTo>
                        <a:pt x="0" y="85"/>
                      </a:moveTo>
                      <a:lnTo>
                        <a:pt x="0" y="456"/>
                      </a:lnTo>
                      <a:lnTo>
                        <a:pt x="120" y="456"/>
                      </a:lnTo>
                      <a:lnTo>
                        <a:pt x="120" y="0"/>
                      </a:lnTo>
                      <a:lnTo>
                        <a:pt x="0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lIns="91427" tIns="45714" rIns="91427" bIns="45714"/>
                <a:lstStyle/>
                <a:p>
                  <a:pPr algn="ctr">
                    <a:defRPr/>
                  </a:pPr>
                  <a:endParaRPr lang="en-GB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33" name="Freeform 32"/>
                <p:cNvSpPr>
                  <a:spLocks noChangeAspect="1"/>
                </p:cNvSpPr>
                <p:nvPr userDrawn="1"/>
              </p:nvSpPr>
              <p:spPr bwMode="gray">
                <a:xfrm>
                  <a:off x="513955" y="4686300"/>
                  <a:ext cx="121444" cy="461963"/>
                </a:xfrm>
                <a:custGeom>
                  <a:avLst/>
                  <a:gdLst/>
                  <a:ahLst/>
                  <a:cxnLst>
                    <a:cxn ang="0">
                      <a:pos x="0" y="85"/>
                    </a:cxn>
                    <a:cxn ang="0">
                      <a:pos x="0" y="456"/>
                    </a:cxn>
                    <a:cxn ang="0">
                      <a:pos x="120" y="456"/>
                    </a:cxn>
                    <a:cxn ang="0">
                      <a:pos x="120" y="0"/>
                    </a:cxn>
                    <a:cxn ang="0">
                      <a:pos x="0" y="85"/>
                    </a:cxn>
                  </a:cxnLst>
                  <a:rect l="0" t="0" r="r" b="b"/>
                  <a:pathLst>
                    <a:path w="120" h="456">
                      <a:moveTo>
                        <a:pt x="0" y="85"/>
                      </a:moveTo>
                      <a:lnTo>
                        <a:pt x="0" y="456"/>
                      </a:lnTo>
                      <a:lnTo>
                        <a:pt x="120" y="456"/>
                      </a:lnTo>
                      <a:lnTo>
                        <a:pt x="120" y="0"/>
                      </a:lnTo>
                      <a:lnTo>
                        <a:pt x="0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lIns="91427" tIns="45714" rIns="91427" bIns="45714"/>
                <a:lstStyle/>
                <a:p>
                  <a:pPr algn="ctr">
                    <a:defRPr/>
                  </a:pPr>
                  <a:endParaRPr lang="en-GB">
                    <a:solidFill>
                      <a:schemeClr val="bg1"/>
                    </a:solidFill>
                  </a:endParaRPr>
                </a:p>
              </p:txBody>
            </p:sp>
          </p:grpSp>
          <p:grpSp>
            <p:nvGrpSpPr>
              <p:cNvPr id="23" name="Group 22"/>
              <p:cNvGrpSpPr/>
              <p:nvPr/>
            </p:nvGrpSpPr>
            <p:grpSpPr>
              <a:xfrm>
                <a:off x="9626415" y="4740912"/>
                <a:ext cx="161904" cy="2131237"/>
                <a:chOff x="2071115" y="4740912"/>
                <a:chExt cx="161904" cy="2131237"/>
              </a:xfrm>
              <a:grpFill/>
            </p:grpSpPr>
            <p:grpSp>
              <p:nvGrpSpPr>
                <p:cNvPr id="24" name="Group 3"/>
                <p:cNvGrpSpPr/>
                <p:nvPr/>
              </p:nvGrpSpPr>
              <p:grpSpPr>
                <a:xfrm>
                  <a:off x="2071115" y="5782163"/>
                  <a:ext cx="161904" cy="1089986"/>
                  <a:chOff x="513955" y="4330963"/>
                  <a:chExt cx="121444" cy="817300"/>
                </a:xfrm>
                <a:grpFill/>
              </p:grpSpPr>
              <p:sp>
                <p:nvSpPr>
                  <p:cNvPr id="28" name="Freeform 27"/>
                  <p:cNvSpPr>
                    <a:spLocks noChangeAspect="1"/>
                  </p:cNvSpPr>
                  <p:nvPr/>
                </p:nvSpPr>
                <p:spPr bwMode="gray">
                  <a:xfrm>
                    <a:off x="513955" y="4330963"/>
                    <a:ext cx="121444" cy="461963"/>
                  </a:xfrm>
                  <a:custGeom>
                    <a:avLst/>
                    <a:gdLst/>
                    <a:ahLst/>
                    <a:cxnLst>
                      <a:cxn ang="0">
                        <a:pos x="0" y="85"/>
                      </a:cxn>
                      <a:cxn ang="0">
                        <a:pos x="0" y="456"/>
                      </a:cxn>
                      <a:cxn ang="0">
                        <a:pos x="120" y="456"/>
                      </a:cxn>
                      <a:cxn ang="0">
                        <a:pos x="120" y="0"/>
                      </a:cxn>
                      <a:cxn ang="0">
                        <a:pos x="0" y="85"/>
                      </a:cxn>
                    </a:cxnLst>
                    <a:rect l="0" t="0" r="r" b="b"/>
                    <a:pathLst>
                      <a:path w="120" h="456">
                        <a:moveTo>
                          <a:pt x="0" y="85"/>
                        </a:moveTo>
                        <a:lnTo>
                          <a:pt x="0" y="456"/>
                        </a:lnTo>
                        <a:lnTo>
                          <a:pt x="120" y="456"/>
                        </a:lnTo>
                        <a:lnTo>
                          <a:pt x="120" y="0"/>
                        </a:lnTo>
                        <a:lnTo>
                          <a:pt x="0" y="85"/>
                        </a:ln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  <a:headEnd/>
                    <a:tailEnd/>
                  </a:ln>
                </p:spPr>
                <p:txBody>
                  <a:bodyPr lIns="91427" tIns="45714" rIns="91427" bIns="45714"/>
                  <a:lstStyle/>
                  <a:p>
                    <a:pPr algn="ctr">
                      <a:defRPr/>
                    </a:pPr>
                    <a:endParaRPr lang="en-GB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29" name="Freeform 12"/>
                  <p:cNvSpPr>
                    <a:spLocks noChangeAspect="1"/>
                  </p:cNvSpPr>
                  <p:nvPr userDrawn="1"/>
                </p:nvSpPr>
                <p:spPr bwMode="gray">
                  <a:xfrm>
                    <a:off x="513955" y="4561944"/>
                    <a:ext cx="121444" cy="461963"/>
                  </a:xfrm>
                  <a:custGeom>
                    <a:avLst/>
                    <a:gdLst/>
                    <a:ahLst/>
                    <a:cxnLst>
                      <a:cxn ang="0">
                        <a:pos x="0" y="85"/>
                      </a:cxn>
                      <a:cxn ang="0">
                        <a:pos x="0" y="456"/>
                      </a:cxn>
                      <a:cxn ang="0">
                        <a:pos x="120" y="456"/>
                      </a:cxn>
                      <a:cxn ang="0">
                        <a:pos x="120" y="0"/>
                      </a:cxn>
                      <a:cxn ang="0">
                        <a:pos x="0" y="85"/>
                      </a:cxn>
                    </a:cxnLst>
                    <a:rect l="0" t="0" r="r" b="b"/>
                    <a:pathLst>
                      <a:path w="120" h="456">
                        <a:moveTo>
                          <a:pt x="0" y="85"/>
                        </a:moveTo>
                        <a:lnTo>
                          <a:pt x="0" y="456"/>
                        </a:lnTo>
                        <a:lnTo>
                          <a:pt x="120" y="456"/>
                        </a:lnTo>
                        <a:lnTo>
                          <a:pt x="120" y="0"/>
                        </a:lnTo>
                        <a:lnTo>
                          <a:pt x="0" y="85"/>
                        </a:ln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  <a:headEnd/>
                    <a:tailEnd/>
                  </a:ln>
                </p:spPr>
                <p:txBody>
                  <a:bodyPr lIns="91427" tIns="45714" rIns="91427" bIns="45714"/>
                  <a:lstStyle/>
                  <a:p>
                    <a:pPr algn="ctr">
                      <a:defRPr/>
                    </a:pPr>
                    <a:endParaRPr lang="en-GB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30" name="Freeform 29"/>
                  <p:cNvSpPr>
                    <a:spLocks noChangeAspect="1"/>
                  </p:cNvSpPr>
                  <p:nvPr userDrawn="1"/>
                </p:nvSpPr>
                <p:spPr bwMode="gray">
                  <a:xfrm>
                    <a:off x="513955" y="4686300"/>
                    <a:ext cx="121444" cy="461963"/>
                  </a:xfrm>
                  <a:custGeom>
                    <a:avLst/>
                    <a:gdLst/>
                    <a:ahLst/>
                    <a:cxnLst>
                      <a:cxn ang="0">
                        <a:pos x="0" y="85"/>
                      </a:cxn>
                      <a:cxn ang="0">
                        <a:pos x="0" y="456"/>
                      </a:cxn>
                      <a:cxn ang="0">
                        <a:pos x="120" y="456"/>
                      </a:cxn>
                      <a:cxn ang="0">
                        <a:pos x="120" y="0"/>
                      </a:cxn>
                      <a:cxn ang="0">
                        <a:pos x="0" y="85"/>
                      </a:cxn>
                    </a:cxnLst>
                    <a:rect l="0" t="0" r="r" b="b"/>
                    <a:pathLst>
                      <a:path w="120" h="456">
                        <a:moveTo>
                          <a:pt x="0" y="85"/>
                        </a:moveTo>
                        <a:lnTo>
                          <a:pt x="0" y="456"/>
                        </a:lnTo>
                        <a:lnTo>
                          <a:pt x="120" y="456"/>
                        </a:lnTo>
                        <a:lnTo>
                          <a:pt x="120" y="0"/>
                        </a:lnTo>
                        <a:lnTo>
                          <a:pt x="0" y="85"/>
                        </a:ln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  <a:headEnd/>
                    <a:tailEnd/>
                  </a:ln>
                </p:spPr>
                <p:txBody>
                  <a:bodyPr lIns="91427" tIns="45714" rIns="91427" bIns="45714"/>
                  <a:lstStyle/>
                  <a:p>
                    <a:pPr algn="ctr">
                      <a:defRPr/>
                    </a:pPr>
                    <a:endParaRPr lang="en-GB">
                      <a:solidFill>
                        <a:schemeClr val="bg1"/>
                      </a:solidFill>
                    </a:endParaRPr>
                  </a:p>
                </p:txBody>
              </p:sp>
            </p:grpSp>
            <p:grpSp>
              <p:nvGrpSpPr>
                <p:cNvPr id="25" name="Group 3"/>
                <p:cNvGrpSpPr/>
                <p:nvPr/>
              </p:nvGrpSpPr>
              <p:grpSpPr>
                <a:xfrm>
                  <a:off x="2071115" y="4740912"/>
                  <a:ext cx="161904" cy="781940"/>
                  <a:chOff x="513955" y="4561944"/>
                  <a:chExt cx="121444" cy="586319"/>
                </a:xfrm>
                <a:grpFill/>
              </p:grpSpPr>
              <p:sp>
                <p:nvSpPr>
                  <p:cNvPr id="26" name="Freeform 12"/>
                  <p:cNvSpPr>
                    <a:spLocks noChangeAspect="1"/>
                  </p:cNvSpPr>
                  <p:nvPr userDrawn="1"/>
                </p:nvSpPr>
                <p:spPr bwMode="gray">
                  <a:xfrm>
                    <a:off x="513955" y="4561944"/>
                    <a:ext cx="121444" cy="461963"/>
                  </a:xfrm>
                  <a:custGeom>
                    <a:avLst/>
                    <a:gdLst/>
                    <a:ahLst/>
                    <a:cxnLst>
                      <a:cxn ang="0">
                        <a:pos x="0" y="85"/>
                      </a:cxn>
                      <a:cxn ang="0">
                        <a:pos x="0" y="456"/>
                      </a:cxn>
                      <a:cxn ang="0">
                        <a:pos x="120" y="456"/>
                      </a:cxn>
                      <a:cxn ang="0">
                        <a:pos x="120" y="0"/>
                      </a:cxn>
                      <a:cxn ang="0">
                        <a:pos x="0" y="85"/>
                      </a:cxn>
                    </a:cxnLst>
                    <a:rect l="0" t="0" r="r" b="b"/>
                    <a:pathLst>
                      <a:path w="120" h="456">
                        <a:moveTo>
                          <a:pt x="0" y="85"/>
                        </a:moveTo>
                        <a:lnTo>
                          <a:pt x="0" y="456"/>
                        </a:lnTo>
                        <a:lnTo>
                          <a:pt x="120" y="456"/>
                        </a:lnTo>
                        <a:lnTo>
                          <a:pt x="120" y="0"/>
                        </a:lnTo>
                        <a:lnTo>
                          <a:pt x="0" y="85"/>
                        </a:ln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  <a:headEnd/>
                    <a:tailEnd/>
                  </a:ln>
                </p:spPr>
                <p:txBody>
                  <a:bodyPr lIns="91427" tIns="45714" rIns="91427" bIns="45714"/>
                  <a:lstStyle/>
                  <a:p>
                    <a:pPr algn="ctr">
                      <a:defRPr/>
                    </a:pPr>
                    <a:endParaRPr lang="en-GB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27" name="Freeform 26"/>
                  <p:cNvSpPr>
                    <a:spLocks noChangeAspect="1"/>
                  </p:cNvSpPr>
                  <p:nvPr userDrawn="1"/>
                </p:nvSpPr>
                <p:spPr bwMode="gray">
                  <a:xfrm>
                    <a:off x="513955" y="4686300"/>
                    <a:ext cx="121444" cy="461963"/>
                  </a:xfrm>
                  <a:custGeom>
                    <a:avLst/>
                    <a:gdLst/>
                    <a:ahLst/>
                    <a:cxnLst>
                      <a:cxn ang="0">
                        <a:pos x="0" y="85"/>
                      </a:cxn>
                      <a:cxn ang="0">
                        <a:pos x="0" y="456"/>
                      </a:cxn>
                      <a:cxn ang="0">
                        <a:pos x="120" y="456"/>
                      </a:cxn>
                      <a:cxn ang="0">
                        <a:pos x="120" y="0"/>
                      </a:cxn>
                      <a:cxn ang="0">
                        <a:pos x="0" y="85"/>
                      </a:cxn>
                    </a:cxnLst>
                    <a:rect l="0" t="0" r="r" b="b"/>
                    <a:pathLst>
                      <a:path w="120" h="456">
                        <a:moveTo>
                          <a:pt x="0" y="85"/>
                        </a:moveTo>
                        <a:lnTo>
                          <a:pt x="0" y="456"/>
                        </a:lnTo>
                        <a:lnTo>
                          <a:pt x="120" y="456"/>
                        </a:lnTo>
                        <a:lnTo>
                          <a:pt x="120" y="0"/>
                        </a:lnTo>
                        <a:lnTo>
                          <a:pt x="0" y="85"/>
                        </a:ln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  <a:headEnd/>
                    <a:tailEnd/>
                  </a:ln>
                </p:spPr>
                <p:txBody>
                  <a:bodyPr lIns="91427" tIns="45714" rIns="91427" bIns="45714"/>
                  <a:lstStyle/>
                  <a:p>
                    <a:pPr algn="ctr">
                      <a:defRPr/>
                    </a:pPr>
                    <a:endParaRPr lang="en-GB">
                      <a:solidFill>
                        <a:schemeClr val="bg1"/>
                      </a:solidFill>
                    </a:endParaRPr>
                  </a:p>
                </p:txBody>
              </p:sp>
            </p:grpSp>
          </p:grpSp>
        </p:grpSp>
        <p:grpSp>
          <p:nvGrpSpPr>
            <p:cNvPr id="16" name="Group 15"/>
            <p:cNvGrpSpPr/>
            <p:nvPr/>
          </p:nvGrpSpPr>
          <p:grpSpPr>
            <a:xfrm>
              <a:off x="10142231" y="4296457"/>
              <a:ext cx="161904" cy="1552791"/>
              <a:chOff x="9626415" y="5319358"/>
              <a:chExt cx="161904" cy="1552791"/>
            </a:xfrm>
            <a:grpFill/>
          </p:grpSpPr>
          <p:sp>
            <p:nvSpPr>
              <p:cNvPr id="17" name="Freeform 16"/>
              <p:cNvSpPr>
                <a:spLocks noChangeAspect="1"/>
              </p:cNvSpPr>
              <p:nvPr userDrawn="1"/>
            </p:nvSpPr>
            <p:spPr bwMode="gray">
              <a:xfrm>
                <a:off x="9626415" y="5319358"/>
                <a:ext cx="161904" cy="616094"/>
              </a:xfrm>
              <a:custGeom>
                <a:avLst/>
                <a:gdLst/>
                <a:ahLst/>
                <a:cxnLst>
                  <a:cxn ang="0">
                    <a:pos x="0" y="85"/>
                  </a:cxn>
                  <a:cxn ang="0">
                    <a:pos x="0" y="456"/>
                  </a:cxn>
                  <a:cxn ang="0">
                    <a:pos x="120" y="456"/>
                  </a:cxn>
                  <a:cxn ang="0">
                    <a:pos x="120" y="0"/>
                  </a:cxn>
                  <a:cxn ang="0">
                    <a:pos x="0" y="85"/>
                  </a:cxn>
                </a:cxnLst>
                <a:rect l="0" t="0" r="r" b="b"/>
                <a:pathLst>
                  <a:path w="120" h="456">
                    <a:moveTo>
                      <a:pt x="0" y="85"/>
                    </a:moveTo>
                    <a:lnTo>
                      <a:pt x="0" y="456"/>
                    </a:lnTo>
                    <a:lnTo>
                      <a:pt x="120" y="456"/>
                    </a:lnTo>
                    <a:lnTo>
                      <a:pt x="120" y="0"/>
                    </a:lnTo>
                    <a:lnTo>
                      <a:pt x="0" y="85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lIns="91427" tIns="45714" rIns="91427" bIns="45714"/>
              <a:lstStyle/>
              <a:p>
                <a:pPr algn="ctr">
                  <a:defRPr/>
                </a:pPr>
                <a:endParaRPr lang="en-GB">
                  <a:solidFill>
                    <a:schemeClr val="bg1"/>
                  </a:solidFill>
                </a:endParaRPr>
              </a:p>
            </p:txBody>
          </p:sp>
          <p:grpSp>
            <p:nvGrpSpPr>
              <p:cNvPr id="18" name="Group 3"/>
              <p:cNvGrpSpPr/>
              <p:nvPr/>
            </p:nvGrpSpPr>
            <p:grpSpPr>
              <a:xfrm>
                <a:off x="9626415" y="5782163"/>
                <a:ext cx="161904" cy="1089986"/>
                <a:chOff x="513955" y="4330963"/>
                <a:chExt cx="121444" cy="817300"/>
              </a:xfrm>
              <a:grpFill/>
            </p:grpSpPr>
            <p:sp>
              <p:nvSpPr>
                <p:cNvPr id="19" name="Freeform 18"/>
                <p:cNvSpPr>
                  <a:spLocks noChangeAspect="1"/>
                </p:cNvSpPr>
                <p:nvPr/>
              </p:nvSpPr>
              <p:spPr bwMode="gray">
                <a:xfrm>
                  <a:off x="513955" y="4330963"/>
                  <a:ext cx="121444" cy="461963"/>
                </a:xfrm>
                <a:custGeom>
                  <a:avLst/>
                  <a:gdLst/>
                  <a:ahLst/>
                  <a:cxnLst>
                    <a:cxn ang="0">
                      <a:pos x="0" y="85"/>
                    </a:cxn>
                    <a:cxn ang="0">
                      <a:pos x="0" y="456"/>
                    </a:cxn>
                    <a:cxn ang="0">
                      <a:pos x="120" y="456"/>
                    </a:cxn>
                    <a:cxn ang="0">
                      <a:pos x="120" y="0"/>
                    </a:cxn>
                    <a:cxn ang="0">
                      <a:pos x="0" y="85"/>
                    </a:cxn>
                  </a:cxnLst>
                  <a:rect l="0" t="0" r="r" b="b"/>
                  <a:pathLst>
                    <a:path w="120" h="456">
                      <a:moveTo>
                        <a:pt x="0" y="85"/>
                      </a:moveTo>
                      <a:lnTo>
                        <a:pt x="0" y="456"/>
                      </a:lnTo>
                      <a:lnTo>
                        <a:pt x="120" y="456"/>
                      </a:lnTo>
                      <a:lnTo>
                        <a:pt x="120" y="0"/>
                      </a:lnTo>
                      <a:lnTo>
                        <a:pt x="0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lIns="91427" tIns="45714" rIns="91427" bIns="45714"/>
                <a:lstStyle/>
                <a:p>
                  <a:pPr algn="ctr">
                    <a:defRPr/>
                  </a:pPr>
                  <a:endParaRPr lang="en-GB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20" name="Freeform 12"/>
                <p:cNvSpPr>
                  <a:spLocks noChangeAspect="1"/>
                </p:cNvSpPr>
                <p:nvPr userDrawn="1"/>
              </p:nvSpPr>
              <p:spPr bwMode="gray">
                <a:xfrm>
                  <a:off x="513955" y="4561944"/>
                  <a:ext cx="121444" cy="461963"/>
                </a:xfrm>
                <a:custGeom>
                  <a:avLst/>
                  <a:gdLst/>
                  <a:ahLst/>
                  <a:cxnLst>
                    <a:cxn ang="0">
                      <a:pos x="0" y="85"/>
                    </a:cxn>
                    <a:cxn ang="0">
                      <a:pos x="0" y="456"/>
                    </a:cxn>
                    <a:cxn ang="0">
                      <a:pos x="120" y="456"/>
                    </a:cxn>
                    <a:cxn ang="0">
                      <a:pos x="120" y="0"/>
                    </a:cxn>
                    <a:cxn ang="0">
                      <a:pos x="0" y="85"/>
                    </a:cxn>
                  </a:cxnLst>
                  <a:rect l="0" t="0" r="r" b="b"/>
                  <a:pathLst>
                    <a:path w="120" h="456">
                      <a:moveTo>
                        <a:pt x="0" y="85"/>
                      </a:moveTo>
                      <a:lnTo>
                        <a:pt x="0" y="456"/>
                      </a:lnTo>
                      <a:lnTo>
                        <a:pt x="120" y="456"/>
                      </a:lnTo>
                      <a:lnTo>
                        <a:pt x="120" y="0"/>
                      </a:lnTo>
                      <a:lnTo>
                        <a:pt x="0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lIns="91427" tIns="45714" rIns="91427" bIns="45714"/>
                <a:lstStyle/>
                <a:p>
                  <a:pPr algn="ctr">
                    <a:defRPr/>
                  </a:pPr>
                  <a:endParaRPr lang="en-GB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21" name="Freeform 20"/>
                <p:cNvSpPr>
                  <a:spLocks noChangeAspect="1"/>
                </p:cNvSpPr>
                <p:nvPr userDrawn="1"/>
              </p:nvSpPr>
              <p:spPr bwMode="gray">
                <a:xfrm>
                  <a:off x="513955" y="4686300"/>
                  <a:ext cx="121444" cy="461963"/>
                </a:xfrm>
                <a:custGeom>
                  <a:avLst/>
                  <a:gdLst/>
                  <a:ahLst/>
                  <a:cxnLst>
                    <a:cxn ang="0">
                      <a:pos x="0" y="85"/>
                    </a:cxn>
                    <a:cxn ang="0">
                      <a:pos x="0" y="456"/>
                    </a:cxn>
                    <a:cxn ang="0">
                      <a:pos x="120" y="456"/>
                    </a:cxn>
                    <a:cxn ang="0">
                      <a:pos x="120" y="0"/>
                    </a:cxn>
                    <a:cxn ang="0">
                      <a:pos x="0" y="85"/>
                    </a:cxn>
                  </a:cxnLst>
                  <a:rect l="0" t="0" r="r" b="b"/>
                  <a:pathLst>
                    <a:path w="120" h="456">
                      <a:moveTo>
                        <a:pt x="0" y="85"/>
                      </a:moveTo>
                      <a:lnTo>
                        <a:pt x="0" y="456"/>
                      </a:lnTo>
                      <a:lnTo>
                        <a:pt x="120" y="456"/>
                      </a:lnTo>
                      <a:lnTo>
                        <a:pt x="120" y="0"/>
                      </a:lnTo>
                      <a:lnTo>
                        <a:pt x="0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lIns="91427" tIns="45714" rIns="91427" bIns="45714"/>
                <a:lstStyle/>
                <a:p>
                  <a:pPr algn="ctr">
                    <a:defRPr/>
                  </a:pPr>
                  <a:endParaRPr lang="en-GB">
                    <a:solidFill>
                      <a:schemeClr val="bg1"/>
                    </a:solidFill>
                  </a:endParaRPr>
                </a:p>
              </p:txBody>
            </p:sp>
          </p:grpSp>
        </p:grpSp>
      </p:grp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622" y="891857"/>
            <a:ext cx="2298643" cy="10243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705472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702718" y="1125538"/>
            <a:ext cx="9879662" cy="11951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>
              <a:lnSpc>
                <a:spcPts val="4500"/>
              </a:lnSpc>
            </a:pPr>
            <a:r>
              <a:rPr lang="he-IL" sz="3200" b="1" dirty="0" err="1" smtClean="0">
                <a:solidFill>
                  <a:srgbClr val="FF0000"/>
                </a:solidFill>
                <a:latin typeface="Segoe UI Semilight" panose="020B0402040204020203" pitchFamily="34" charset="0"/>
                <a:ea typeface="Tahoma" panose="020B0604030504040204" pitchFamily="34" charset="0"/>
                <a:cs typeface="Segoe UI Semilight" panose="020B0402040204020203" pitchFamily="34" charset="0"/>
              </a:rPr>
              <a:t>אגריטק</a:t>
            </a:r>
            <a:r>
              <a:rPr lang="he-IL" sz="3200" b="1" dirty="0" smtClean="0">
                <a:solidFill>
                  <a:srgbClr val="FF0000"/>
                </a:solidFill>
                <a:latin typeface="Segoe UI Semilight" panose="020B0402040204020203" pitchFamily="34" charset="0"/>
                <a:ea typeface="Tahoma" panose="020B0604030504040204" pitchFamily="34" charset="0"/>
                <a:cs typeface="Segoe UI Semilight" panose="020B0402040204020203" pitchFamily="34" charset="0"/>
              </a:rPr>
              <a:t>  </a:t>
            </a:r>
            <a:r>
              <a:rPr lang="he-IL" sz="3200" b="1" dirty="0" err="1" smtClean="0">
                <a:solidFill>
                  <a:srgbClr val="FF0000"/>
                </a:solidFill>
                <a:latin typeface="Segoe UI Semilight" panose="020B0402040204020203" pitchFamily="34" charset="0"/>
                <a:ea typeface="Tahoma" panose="020B0604030504040204" pitchFamily="34" charset="0"/>
                <a:cs typeface="Segoe UI Semilight" panose="020B0402040204020203" pitchFamily="34" charset="0"/>
              </a:rPr>
              <a:t>פודטק</a:t>
            </a:r>
            <a:r>
              <a:rPr lang="he-IL" sz="3200" b="1" dirty="0" smtClean="0">
                <a:solidFill>
                  <a:srgbClr val="FF0000"/>
                </a:solidFill>
                <a:latin typeface="Segoe UI Semilight" panose="020B0402040204020203" pitchFamily="34" charset="0"/>
                <a:ea typeface="Tahoma" panose="020B0604030504040204" pitchFamily="34" charset="0"/>
                <a:cs typeface="Segoe UI Semilight" panose="020B0402040204020203" pitchFamily="34" charset="0"/>
              </a:rPr>
              <a:t> </a:t>
            </a:r>
          </a:p>
          <a:p>
            <a:pPr algn="ctr" rtl="1">
              <a:lnSpc>
                <a:spcPts val="4500"/>
              </a:lnSpc>
            </a:pPr>
            <a:r>
              <a:rPr lang="he-IL" sz="3200" b="1" dirty="0" smtClean="0">
                <a:solidFill>
                  <a:srgbClr val="FF0000"/>
                </a:solidFill>
                <a:latin typeface="Segoe UI Semilight" panose="020B0402040204020203" pitchFamily="34" charset="0"/>
                <a:ea typeface="Tahoma" panose="020B0604030504040204" pitchFamily="34" charset="0"/>
                <a:cs typeface="Segoe UI Semilight" panose="020B0402040204020203" pitchFamily="34" charset="0"/>
              </a:rPr>
              <a:t>רקע </a:t>
            </a:r>
            <a:endParaRPr lang="he-IL" sz="3200" b="1" dirty="0" smtClean="0">
              <a:solidFill>
                <a:srgbClr val="FF0000"/>
              </a:solidFill>
              <a:latin typeface="Segoe UI Semilight" panose="020B0402040204020203" pitchFamily="34" charset="0"/>
              <a:ea typeface="Tahoma" panose="020B0604030504040204" pitchFamily="34" charset="0"/>
              <a:cs typeface="Segoe UI Semilight" panose="020B04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3960731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702718" y="549474"/>
            <a:ext cx="9879662" cy="618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>
              <a:lnSpc>
                <a:spcPts val="4500"/>
              </a:lnSpc>
            </a:pPr>
            <a:r>
              <a:rPr lang="he-IL" sz="3200" b="1" dirty="0" smtClean="0">
                <a:solidFill>
                  <a:srgbClr val="FF0000"/>
                </a:solidFill>
                <a:latin typeface="Segoe UI Semilight" panose="020B0402040204020203" pitchFamily="34" charset="0"/>
                <a:ea typeface="Tahoma" panose="020B0604030504040204" pitchFamily="34" charset="0"/>
                <a:cs typeface="Segoe UI Semilight" panose="020B0402040204020203" pitchFamily="34" charset="0"/>
              </a:rPr>
              <a:t>אגרוטק</a:t>
            </a:r>
            <a:endParaRPr lang="he-IL" sz="3200" b="1" dirty="0" smtClean="0">
              <a:solidFill>
                <a:srgbClr val="FF0000"/>
              </a:solidFill>
              <a:latin typeface="Segoe UI Semilight" panose="020B0402040204020203" pitchFamily="34" charset="0"/>
              <a:ea typeface="Tahoma" panose="020B0604030504040204" pitchFamily="34" charset="0"/>
              <a:cs typeface="Segoe UI Semilight" panose="020B0402040204020203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9386397" y="1557586"/>
            <a:ext cx="195919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ts val="2400"/>
              </a:lnSpc>
              <a:spcBef>
                <a:spcPts val="2000"/>
              </a:spcBef>
              <a:buClr>
                <a:srgbClr val="ED1A3B"/>
              </a:buClr>
            </a:pPr>
            <a:r>
              <a:rPr lang="he-IL" sz="2400" b="1" dirty="0">
                <a:latin typeface="Segoe UI Semilight" panose="020B0402040204020203" pitchFamily="34" charset="0"/>
                <a:ea typeface="Tahoma" panose="020B0604030504040204" pitchFamily="34" charset="0"/>
                <a:cs typeface="Segoe UI Semilight" panose="020B0402040204020203" pitchFamily="34" charset="0"/>
              </a:rPr>
              <a:t>קנאביס </a:t>
            </a:r>
            <a:r>
              <a:rPr lang="he-IL" sz="2400" b="1" dirty="0" smtClean="0">
                <a:latin typeface="Segoe UI Semilight" panose="020B0402040204020203" pitchFamily="34" charset="0"/>
                <a:ea typeface="Tahoma" panose="020B0604030504040204" pitchFamily="34" charset="0"/>
                <a:cs typeface="Segoe UI Semilight" panose="020B0402040204020203" pitchFamily="34" charset="0"/>
              </a:rPr>
              <a:t>רפואי</a:t>
            </a:r>
            <a:endParaRPr lang="he-IL" sz="2400" b="1" dirty="0">
              <a:latin typeface="Segoe UI Semilight" panose="020B0402040204020203" pitchFamily="34" charset="0"/>
              <a:ea typeface="Tahoma" panose="020B0604030504040204" pitchFamily="34" charset="0"/>
              <a:cs typeface="Segoe UI Semilight" panose="020B04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5246984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76687499"/>
              </p:ext>
            </p:extLst>
          </p:nvPr>
        </p:nvGraphicFramePr>
        <p:xfrm>
          <a:off x="2074788" y="1701602"/>
          <a:ext cx="8115469" cy="4555826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1522411">
                  <a:extLst>
                    <a:ext uri="{9D8B030D-6E8A-4147-A177-3AD203B41FA5}">
                      <a16:colId xmlns:a16="http://schemas.microsoft.com/office/drawing/2014/main" val="2469905465"/>
                    </a:ext>
                  </a:extLst>
                </a:gridCol>
                <a:gridCol w="1098843">
                  <a:extLst>
                    <a:ext uri="{9D8B030D-6E8A-4147-A177-3AD203B41FA5}">
                      <a16:colId xmlns:a16="http://schemas.microsoft.com/office/drawing/2014/main" val="3152386624"/>
                    </a:ext>
                  </a:extLst>
                </a:gridCol>
                <a:gridCol w="1098843">
                  <a:extLst>
                    <a:ext uri="{9D8B030D-6E8A-4147-A177-3AD203B41FA5}">
                      <a16:colId xmlns:a16="http://schemas.microsoft.com/office/drawing/2014/main" val="174578285"/>
                    </a:ext>
                  </a:extLst>
                </a:gridCol>
                <a:gridCol w="1098843">
                  <a:extLst>
                    <a:ext uri="{9D8B030D-6E8A-4147-A177-3AD203B41FA5}">
                      <a16:colId xmlns:a16="http://schemas.microsoft.com/office/drawing/2014/main" val="2955940784"/>
                    </a:ext>
                  </a:extLst>
                </a:gridCol>
                <a:gridCol w="1098843">
                  <a:extLst>
                    <a:ext uri="{9D8B030D-6E8A-4147-A177-3AD203B41FA5}">
                      <a16:colId xmlns:a16="http://schemas.microsoft.com/office/drawing/2014/main" val="2679754647"/>
                    </a:ext>
                  </a:extLst>
                </a:gridCol>
                <a:gridCol w="1098843">
                  <a:extLst>
                    <a:ext uri="{9D8B030D-6E8A-4147-A177-3AD203B41FA5}">
                      <a16:colId xmlns:a16="http://schemas.microsoft.com/office/drawing/2014/main" val="111358601"/>
                    </a:ext>
                  </a:extLst>
                </a:gridCol>
                <a:gridCol w="1098843">
                  <a:extLst>
                    <a:ext uri="{9D8B030D-6E8A-4147-A177-3AD203B41FA5}">
                      <a16:colId xmlns:a16="http://schemas.microsoft.com/office/drawing/2014/main" val="1850161262"/>
                    </a:ext>
                  </a:extLst>
                </a:gridCol>
              </a:tblGrid>
              <a:tr h="379646">
                <a:tc>
                  <a:txBody>
                    <a:bodyPr/>
                    <a:lstStyle/>
                    <a:p>
                      <a:pPr algn="ctr" rtl="1">
                        <a:lnSpc>
                          <a:spcPts val="2200"/>
                        </a:lnSpc>
                      </a:pPr>
                      <a:r>
                        <a:rPr lang="he-IL" sz="1400" kern="1200" dirty="0" smtClean="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ea typeface="Tahoma" panose="020B0604030504040204" pitchFamily="34" charset="0"/>
                          <a:cs typeface="Calibri" panose="020F0502020204030204" pitchFamily="34" charset="0"/>
                        </a:rPr>
                        <a:t>חברות</a:t>
                      </a:r>
                      <a:endParaRPr lang="he-IL" sz="1400" kern="1200" dirty="0">
                        <a:solidFill>
                          <a:schemeClr val="bg1"/>
                        </a:solidFill>
                        <a:latin typeface="Calibri" panose="020F0502020204030204" pitchFamily="34" charset="0"/>
                        <a:ea typeface="Tahoma" panose="020B0604030504040204" pitchFamily="34" charset="0"/>
                        <a:cs typeface="Calibri" panose="020F0502020204030204" pitchFamily="34" charset="0"/>
                      </a:endParaRPr>
                    </a:p>
                  </a:txBody>
                  <a:tcPr marL="91428" marR="91428" marT="45714" marB="45714" anchor="b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E4B7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ts val="2200"/>
                        </a:lnSpc>
                      </a:pPr>
                      <a:r>
                        <a:rPr lang="he-IL" sz="1400" kern="1200" dirty="0" smtClean="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ea typeface="Tahoma" panose="020B0604030504040204" pitchFamily="34" charset="0"/>
                          <a:cs typeface="Calibri" panose="020F0502020204030204" pitchFamily="34" charset="0"/>
                        </a:rPr>
                        <a:t>28/06/2018</a:t>
                      </a:r>
                      <a:endParaRPr lang="he-IL" sz="1400" kern="1200" dirty="0">
                        <a:solidFill>
                          <a:schemeClr val="bg1"/>
                        </a:solidFill>
                        <a:latin typeface="Calibri" panose="020F0502020204030204" pitchFamily="34" charset="0"/>
                        <a:ea typeface="Tahoma" panose="020B0604030504040204" pitchFamily="34" charset="0"/>
                        <a:cs typeface="Calibri" panose="020F0502020204030204" pitchFamily="34" charset="0"/>
                      </a:endParaRPr>
                    </a:p>
                  </a:txBody>
                  <a:tcPr marL="91428" marR="91428" marT="45714" marB="45714" anchor="b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E4B7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ts val="2200"/>
                        </a:lnSpc>
                      </a:pPr>
                      <a:r>
                        <a:rPr lang="he-IL" sz="1400" kern="1200" dirty="0" smtClean="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ea typeface="Tahoma" panose="020B0604030504040204" pitchFamily="34" charset="0"/>
                          <a:cs typeface="Calibri" panose="020F0502020204030204" pitchFamily="34" charset="0"/>
                        </a:rPr>
                        <a:t>31/12/2018</a:t>
                      </a:r>
                      <a:endParaRPr lang="he-IL" sz="1400" kern="1200" dirty="0">
                        <a:solidFill>
                          <a:schemeClr val="bg1"/>
                        </a:solidFill>
                        <a:latin typeface="Calibri" panose="020F0502020204030204" pitchFamily="34" charset="0"/>
                        <a:ea typeface="Tahoma" panose="020B0604030504040204" pitchFamily="34" charset="0"/>
                        <a:cs typeface="Calibri" panose="020F0502020204030204" pitchFamily="34" charset="0"/>
                      </a:endParaRPr>
                    </a:p>
                  </a:txBody>
                  <a:tcPr marL="91428" marR="91428" marT="45714" marB="45714" anchor="b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E4B7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ts val="2200"/>
                        </a:lnSpc>
                      </a:pPr>
                      <a:r>
                        <a:rPr lang="he-IL" sz="1400" kern="1200" dirty="0" smtClean="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ea typeface="Tahoma" panose="020B0604030504040204" pitchFamily="34" charset="0"/>
                          <a:cs typeface="Calibri" panose="020F0502020204030204" pitchFamily="34" charset="0"/>
                        </a:rPr>
                        <a:t>30/06/2019</a:t>
                      </a:r>
                      <a:endParaRPr lang="he-IL" sz="1400" kern="1200" dirty="0">
                        <a:solidFill>
                          <a:schemeClr val="bg1"/>
                        </a:solidFill>
                        <a:latin typeface="Calibri" panose="020F0502020204030204" pitchFamily="34" charset="0"/>
                        <a:ea typeface="Tahoma" panose="020B0604030504040204" pitchFamily="34" charset="0"/>
                        <a:cs typeface="Calibri" panose="020F0502020204030204" pitchFamily="34" charset="0"/>
                      </a:endParaRPr>
                    </a:p>
                  </a:txBody>
                  <a:tcPr marL="91428" marR="91428" marT="45714" marB="45714" anchor="b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E4B7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ts val="2200"/>
                        </a:lnSpc>
                      </a:pPr>
                      <a:r>
                        <a:rPr lang="he-IL" sz="1400" kern="1200" dirty="0" smtClean="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ea typeface="Tahoma" panose="020B0604030504040204" pitchFamily="34" charset="0"/>
                          <a:cs typeface="Calibri" panose="020F0502020204030204" pitchFamily="34" charset="0"/>
                        </a:rPr>
                        <a:t>31/12/2019</a:t>
                      </a:r>
                      <a:endParaRPr lang="he-IL" sz="1400" kern="1200" dirty="0">
                        <a:solidFill>
                          <a:schemeClr val="bg1"/>
                        </a:solidFill>
                        <a:latin typeface="Calibri" panose="020F0502020204030204" pitchFamily="34" charset="0"/>
                        <a:ea typeface="Tahoma" panose="020B0604030504040204" pitchFamily="34" charset="0"/>
                        <a:cs typeface="Calibri" panose="020F0502020204030204" pitchFamily="34" charset="0"/>
                      </a:endParaRPr>
                    </a:p>
                  </a:txBody>
                  <a:tcPr marL="91428" marR="91428" marT="45714" marB="45714" anchor="b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E4B7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ts val="2200"/>
                        </a:lnSpc>
                      </a:pPr>
                      <a:r>
                        <a:rPr lang="he-IL" sz="1400" kern="1200" dirty="0" smtClean="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ea typeface="Tahoma" panose="020B0604030504040204" pitchFamily="34" charset="0"/>
                          <a:cs typeface="Calibri" panose="020F0502020204030204" pitchFamily="34" charset="0"/>
                        </a:rPr>
                        <a:t>30/06/2020</a:t>
                      </a:r>
                      <a:endParaRPr lang="he-IL" sz="1400" kern="1200" dirty="0">
                        <a:solidFill>
                          <a:schemeClr val="bg1"/>
                        </a:solidFill>
                        <a:latin typeface="Calibri" panose="020F0502020204030204" pitchFamily="34" charset="0"/>
                        <a:ea typeface="Tahoma" panose="020B0604030504040204" pitchFamily="34" charset="0"/>
                        <a:cs typeface="Calibri" panose="020F0502020204030204" pitchFamily="34" charset="0"/>
                      </a:endParaRPr>
                    </a:p>
                  </a:txBody>
                  <a:tcPr marL="91428" marR="91428" marT="45714" marB="45714" anchor="b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E4B7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ts val="2200"/>
                        </a:lnSpc>
                      </a:pPr>
                      <a:r>
                        <a:rPr lang="he-IL" sz="1400" kern="1200" dirty="0" smtClean="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ea typeface="Tahoma" panose="020B0604030504040204" pitchFamily="34" charset="0"/>
                          <a:cs typeface="Calibri" panose="020F0502020204030204" pitchFamily="34" charset="0"/>
                        </a:rPr>
                        <a:t>31/12/2021</a:t>
                      </a:r>
                      <a:endParaRPr lang="he-IL" sz="1400" kern="1200" dirty="0">
                        <a:solidFill>
                          <a:schemeClr val="bg1"/>
                        </a:solidFill>
                        <a:latin typeface="Calibri" panose="020F0502020204030204" pitchFamily="34" charset="0"/>
                        <a:ea typeface="Tahoma" panose="020B0604030504040204" pitchFamily="34" charset="0"/>
                        <a:cs typeface="Calibri" panose="020F0502020204030204" pitchFamily="34" charset="0"/>
                      </a:endParaRPr>
                    </a:p>
                  </a:txBody>
                  <a:tcPr marL="91428" marR="91428" marT="45714" marB="45714" anchor="b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E4B7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1757752"/>
                  </a:ext>
                </a:extLst>
              </a:tr>
              <a:tr h="348015">
                <a:tc>
                  <a:txBody>
                    <a:bodyPr/>
                    <a:lstStyle/>
                    <a:p>
                      <a:pPr marL="0" algn="ctr" defTabSz="914400" rtl="1" eaLnBrk="1" fontAlgn="b" latinLnBrk="0" hangingPunct="1"/>
                      <a:r>
                        <a:rPr lang="he-IL" sz="1600" kern="1200" dirty="0" err="1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Tahoma" panose="020B0604030504040204" pitchFamily="34" charset="0"/>
                          <a:cs typeface="Calibri" panose="020F0502020204030204" pitchFamily="34" charset="0"/>
                        </a:rPr>
                        <a:t>קנאשור</a:t>
                      </a:r>
                      <a:endParaRPr lang="he-IL" sz="1600" kern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Tahoma" panose="020B0604030504040204" pitchFamily="34" charset="0"/>
                        <a:cs typeface="Calibri" panose="020F0502020204030204" pitchFamily="34" charset="0"/>
                      </a:endParaRPr>
                    </a:p>
                  </a:txBody>
                  <a:tcPr marL="9524" marR="9524" marT="9524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1" eaLnBrk="1" fontAlgn="b" latinLnBrk="0" hangingPunct="1"/>
                      <a:r>
                        <a:rPr lang="he-IL" sz="1600" kern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Tahoma" panose="020B0604030504040204" pitchFamily="34" charset="0"/>
                          <a:cs typeface="Calibri" panose="020F0502020204030204" pitchFamily="34" charset="0"/>
                        </a:rPr>
                        <a:t>-</a:t>
                      </a:r>
                      <a:endParaRPr lang="he-IL" sz="1600" kern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Tahoma" panose="020B0604030504040204" pitchFamily="34" charset="0"/>
                        <a:cs typeface="Calibri" panose="020F0502020204030204" pitchFamily="34" charset="0"/>
                      </a:endParaRPr>
                    </a:p>
                  </a:txBody>
                  <a:tcPr marL="9524" marR="9524" marT="9524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he-IL" sz="1600" kern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Tahoma" panose="020B0604030504040204" pitchFamily="34" charset="0"/>
                          <a:cs typeface="Calibri" panose="020F0502020204030204" pitchFamily="34" charset="0"/>
                        </a:rPr>
                        <a:t>92 </a:t>
                      </a:r>
                      <a:endParaRPr lang="he-IL" sz="1600" kern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Tahoma" panose="020B0604030504040204" pitchFamily="34" charset="0"/>
                        <a:cs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he-IL" sz="1600" kern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Tahoma" panose="020B0604030504040204" pitchFamily="34" charset="0"/>
                          <a:cs typeface="Calibri" panose="020F0502020204030204" pitchFamily="34" charset="0"/>
                        </a:rPr>
                        <a:t>84 </a:t>
                      </a:r>
                      <a:endParaRPr lang="he-IL" sz="1600" kern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Tahoma" panose="020B0604030504040204" pitchFamily="34" charset="0"/>
                        <a:cs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he-IL" sz="1600" kern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Tahoma" panose="020B0604030504040204" pitchFamily="34" charset="0"/>
                          <a:cs typeface="Calibri" panose="020F0502020204030204" pitchFamily="34" charset="0"/>
                        </a:rPr>
                        <a:t>69 </a:t>
                      </a:r>
                      <a:endParaRPr lang="he-IL" sz="1600" kern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Tahoma" panose="020B0604030504040204" pitchFamily="34" charset="0"/>
                        <a:cs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he-IL" sz="1600" kern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Tahoma" panose="020B0604030504040204" pitchFamily="34" charset="0"/>
                          <a:cs typeface="Calibri" panose="020F0502020204030204" pitchFamily="34" charset="0"/>
                        </a:rPr>
                        <a:t>76 </a:t>
                      </a:r>
                      <a:endParaRPr lang="he-IL" sz="1600" kern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Tahoma" panose="020B0604030504040204" pitchFamily="34" charset="0"/>
                        <a:cs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he-IL" sz="1600" kern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Tahoma" panose="020B0604030504040204" pitchFamily="34" charset="0"/>
                          <a:cs typeface="Calibri" panose="020F0502020204030204" pitchFamily="34" charset="0"/>
                        </a:rPr>
                        <a:t>75 </a:t>
                      </a:r>
                      <a:endParaRPr lang="he-IL" sz="1600" kern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Tahoma" panose="020B0604030504040204" pitchFamily="34" charset="0"/>
                        <a:cs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20534719"/>
                  </a:ext>
                </a:extLst>
              </a:tr>
              <a:tr h="348015">
                <a:tc>
                  <a:txBody>
                    <a:bodyPr/>
                    <a:lstStyle/>
                    <a:p>
                      <a:pPr marL="0" algn="ctr" defTabSz="914400" rtl="1" eaLnBrk="1" fontAlgn="b" latinLnBrk="0" hangingPunct="1"/>
                      <a:r>
                        <a:rPr lang="he-IL" sz="16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Tahoma" panose="020B0604030504040204" pitchFamily="34" charset="0"/>
                          <a:cs typeface="Calibri" panose="020F0502020204030204" pitchFamily="34" charset="0"/>
                        </a:rPr>
                        <a:t>קנביט</a:t>
                      </a:r>
                    </a:p>
                  </a:txBody>
                  <a:tcPr marL="9524" marR="9524" marT="9524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1" eaLnBrk="1" fontAlgn="b" latinLnBrk="0" hangingPunct="1"/>
                      <a:r>
                        <a:rPr lang="he-IL" sz="1600" kern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Tahoma" panose="020B0604030504040204" pitchFamily="34" charset="0"/>
                          <a:cs typeface="Calibri" panose="020F0502020204030204" pitchFamily="34" charset="0"/>
                        </a:rPr>
                        <a:t>-</a:t>
                      </a:r>
                      <a:endParaRPr lang="he-IL" sz="1600" kern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Tahoma" panose="020B0604030504040204" pitchFamily="34" charset="0"/>
                        <a:cs typeface="Calibri" panose="020F0502020204030204" pitchFamily="34" charset="0"/>
                      </a:endParaRPr>
                    </a:p>
                  </a:txBody>
                  <a:tcPr marL="9524" marR="9524" marT="9524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he-IL" sz="1600" kern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Tahoma" panose="020B0604030504040204" pitchFamily="34" charset="0"/>
                          <a:cs typeface="Calibri" panose="020F0502020204030204" pitchFamily="34" charset="0"/>
                        </a:rPr>
                        <a:t>47 </a:t>
                      </a:r>
                      <a:endParaRPr lang="he-IL" sz="1600" kern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Tahoma" panose="020B0604030504040204" pitchFamily="34" charset="0"/>
                        <a:cs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he-IL" sz="1600" kern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Tahoma" panose="020B0604030504040204" pitchFamily="34" charset="0"/>
                          <a:cs typeface="Calibri" panose="020F0502020204030204" pitchFamily="34" charset="0"/>
                        </a:rPr>
                        <a:t>253 </a:t>
                      </a:r>
                      <a:endParaRPr lang="he-IL" sz="1600" kern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Tahoma" panose="020B0604030504040204" pitchFamily="34" charset="0"/>
                        <a:cs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he-IL" sz="1600" kern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Tahoma" panose="020B0604030504040204" pitchFamily="34" charset="0"/>
                          <a:cs typeface="Calibri" panose="020F0502020204030204" pitchFamily="34" charset="0"/>
                        </a:rPr>
                        <a:t>228 </a:t>
                      </a:r>
                      <a:endParaRPr lang="he-IL" sz="1600" kern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Tahoma" panose="020B0604030504040204" pitchFamily="34" charset="0"/>
                        <a:cs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he-IL" sz="1600" kern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Tahoma" panose="020B0604030504040204" pitchFamily="34" charset="0"/>
                          <a:cs typeface="Calibri" panose="020F0502020204030204" pitchFamily="34" charset="0"/>
                        </a:rPr>
                        <a:t>194 </a:t>
                      </a:r>
                      <a:endParaRPr lang="he-IL" sz="1600" kern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Tahoma" panose="020B0604030504040204" pitchFamily="34" charset="0"/>
                        <a:cs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he-IL" sz="1600" kern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Tahoma" panose="020B0604030504040204" pitchFamily="34" charset="0"/>
                          <a:cs typeface="Calibri" panose="020F0502020204030204" pitchFamily="34" charset="0"/>
                        </a:rPr>
                        <a:t>188 </a:t>
                      </a:r>
                      <a:endParaRPr lang="he-IL" sz="1600" kern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Tahoma" panose="020B0604030504040204" pitchFamily="34" charset="0"/>
                        <a:cs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65500949"/>
                  </a:ext>
                </a:extLst>
              </a:tr>
              <a:tr h="348015">
                <a:tc>
                  <a:txBody>
                    <a:bodyPr/>
                    <a:lstStyle/>
                    <a:p>
                      <a:pPr marL="0" algn="ctr" defTabSz="914400" rtl="1" eaLnBrk="1" fontAlgn="b" latinLnBrk="0" hangingPunct="1"/>
                      <a:r>
                        <a:rPr lang="he-IL" sz="16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Tahoma" panose="020B0604030504040204" pitchFamily="34" charset="0"/>
                          <a:cs typeface="Calibri" panose="020F0502020204030204" pitchFamily="34" charset="0"/>
                        </a:rPr>
                        <a:t>אינטלקנה</a:t>
                      </a:r>
                    </a:p>
                  </a:txBody>
                  <a:tcPr marL="9524" marR="9524" marT="9524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1" eaLnBrk="1" fontAlgn="b" latinLnBrk="0" hangingPunct="1"/>
                      <a:r>
                        <a:rPr lang="he-IL" sz="1600" kern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Tahoma" panose="020B0604030504040204" pitchFamily="34" charset="0"/>
                          <a:cs typeface="Calibri" panose="020F0502020204030204" pitchFamily="34" charset="0"/>
                        </a:rPr>
                        <a:t>-</a:t>
                      </a:r>
                      <a:endParaRPr lang="he-IL" sz="1600" kern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Tahoma" panose="020B0604030504040204" pitchFamily="34" charset="0"/>
                        <a:cs typeface="Calibri" panose="020F0502020204030204" pitchFamily="34" charset="0"/>
                      </a:endParaRPr>
                    </a:p>
                  </a:txBody>
                  <a:tcPr marL="9524" marR="9524" marT="9524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he-IL" sz="1600" kern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Tahoma" panose="020B0604030504040204" pitchFamily="34" charset="0"/>
                          <a:cs typeface="Calibri" panose="020F0502020204030204" pitchFamily="34" charset="0"/>
                        </a:rPr>
                        <a:t>59 </a:t>
                      </a:r>
                      <a:endParaRPr lang="he-IL" sz="1600" kern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Tahoma" panose="020B0604030504040204" pitchFamily="34" charset="0"/>
                        <a:cs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he-IL" sz="1600" kern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Tahoma" panose="020B0604030504040204" pitchFamily="34" charset="0"/>
                          <a:cs typeface="Calibri" panose="020F0502020204030204" pitchFamily="34" charset="0"/>
                        </a:rPr>
                        <a:t>169 </a:t>
                      </a:r>
                      <a:endParaRPr lang="he-IL" sz="1600" kern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Tahoma" panose="020B0604030504040204" pitchFamily="34" charset="0"/>
                        <a:cs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he-IL" sz="1600" kern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Tahoma" panose="020B0604030504040204" pitchFamily="34" charset="0"/>
                          <a:cs typeface="Calibri" panose="020F0502020204030204" pitchFamily="34" charset="0"/>
                        </a:rPr>
                        <a:t>70 </a:t>
                      </a:r>
                      <a:endParaRPr lang="he-IL" sz="1600" kern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Tahoma" panose="020B0604030504040204" pitchFamily="34" charset="0"/>
                        <a:cs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he-IL" sz="1600" kern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Tahoma" panose="020B0604030504040204" pitchFamily="34" charset="0"/>
                          <a:cs typeface="Calibri" panose="020F0502020204030204" pitchFamily="34" charset="0"/>
                        </a:rPr>
                        <a:t>68 </a:t>
                      </a:r>
                      <a:endParaRPr lang="he-IL" sz="1600" kern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Tahoma" panose="020B0604030504040204" pitchFamily="34" charset="0"/>
                        <a:cs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he-IL" sz="1600" kern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Tahoma" panose="020B0604030504040204" pitchFamily="34" charset="0"/>
                          <a:cs typeface="Calibri" panose="020F0502020204030204" pitchFamily="34" charset="0"/>
                        </a:rPr>
                        <a:t>114 </a:t>
                      </a:r>
                      <a:endParaRPr lang="he-IL" sz="1600" kern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Tahoma" panose="020B0604030504040204" pitchFamily="34" charset="0"/>
                        <a:cs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87754645"/>
                  </a:ext>
                </a:extLst>
              </a:tr>
              <a:tr h="348015">
                <a:tc>
                  <a:txBody>
                    <a:bodyPr/>
                    <a:lstStyle/>
                    <a:p>
                      <a:pPr marL="0" algn="ctr" defTabSz="914400" rtl="1" eaLnBrk="1" fontAlgn="b" latinLnBrk="0" hangingPunct="1"/>
                      <a:r>
                        <a:rPr lang="he-IL" sz="16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Tahoma" panose="020B0604030504040204" pitchFamily="34" charset="0"/>
                          <a:cs typeface="Calibri" panose="020F0502020204030204" pitchFamily="34" charset="0"/>
                        </a:rPr>
                        <a:t>אינטרקיור</a:t>
                      </a:r>
                    </a:p>
                  </a:txBody>
                  <a:tcPr marL="9524" marR="9524" marT="9524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1" eaLnBrk="1" fontAlgn="b" latinLnBrk="0" hangingPunct="1"/>
                      <a:r>
                        <a:rPr lang="he-IL" sz="1600" kern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Tahoma" panose="020B0604030504040204" pitchFamily="34" charset="0"/>
                          <a:cs typeface="Calibri" panose="020F0502020204030204" pitchFamily="34" charset="0"/>
                        </a:rPr>
                        <a:t>-</a:t>
                      </a:r>
                      <a:endParaRPr lang="he-IL" sz="1600" kern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Tahoma" panose="020B0604030504040204" pitchFamily="34" charset="0"/>
                        <a:cs typeface="Calibri" panose="020F0502020204030204" pitchFamily="34" charset="0"/>
                      </a:endParaRPr>
                    </a:p>
                  </a:txBody>
                  <a:tcPr marL="9524" marR="9524" marT="9524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he-IL" sz="1600" kern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Tahoma" panose="020B0604030504040204" pitchFamily="34" charset="0"/>
                          <a:cs typeface="Calibri" panose="020F0502020204030204" pitchFamily="34" charset="0"/>
                        </a:rPr>
                        <a:t>417 </a:t>
                      </a:r>
                      <a:endParaRPr lang="he-IL" sz="1600" kern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Tahoma" panose="020B0604030504040204" pitchFamily="34" charset="0"/>
                        <a:cs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he-IL" sz="1600" kern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Tahoma" panose="020B0604030504040204" pitchFamily="34" charset="0"/>
                          <a:cs typeface="Calibri" panose="020F0502020204030204" pitchFamily="34" charset="0"/>
                        </a:rPr>
                        <a:t>764 </a:t>
                      </a:r>
                      <a:endParaRPr lang="he-IL" sz="1600" kern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Tahoma" panose="020B0604030504040204" pitchFamily="34" charset="0"/>
                        <a:cs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he-IL" sz="1600" kern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Tahoma" panose="020B0604030504040204" pitchFamily="34" charset="0"/>
                          <a:cs typeface="Calibri" panose="020F0502020204030204" pitchFamily="34" charset="0"/>
                        </a:rPr>
                        <a:t>404 </a:t>
                      </a:r>
                      <a:endParaRPr lang="he-IL" sz="1600" kern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Tahoma" panose="020B0604030504040204" pitchFamily="34" charset="0"/>
                        <a:cs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he-IL" sz="1600" kern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Tahoma" panose="020B0604030504040204" pitchFamily="34" charset="0"/>
                          <a:cs typeface="Calibri" panose="020F0502020204030204" pitchFamily="34" charset="0"/>
                        </a:rPr>
                        <a:t>417 </a:t>
                      </a:r>
                      <a:endParaRPr lang="he-IL" sz="1600" kern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Tahoma" panose="020B0604030504040204" pitchFamily="34" charset="0"/>
                        <a:cs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he-IL" sz="1600" kern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Tahoma" panose="020B0604030504040204" pitchFamily="34" charset="0"/>
                          <a:cs typeface="Calibri" panose="020F0502020204030204" pitchFamily="34" charset="0"/>
                        </a:rPr>
                        <a:t>440 </a:t>
                      </a:r>
                      <a:endParaRPr lang="he-IL" sz="1600" kern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Tahoma" panose="020B0604030504040204" pitchFamily="34" charset="0"/>
                        <a:cs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5248167"/>
                  </a:ext>
                </a:extLst>
              </a:tr>
              <a:tr h="348015">
                <a:tc>
                  <a:txBody>
                    <a:bodyPr/>
                    <a:lstStyle/>
                    <a:p>
                      <a:pPr marL="0" algn="ctr" defTabSz="914400" rtl="1" eaLnBrk="1" fontAlgn="b" latinLnBrk="0" hangingPunct="1"/>
                      <a:r>
                        <a:rPr lang="he-IL" sz="16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Tahoma" panose="020B0604030504040204" pitchFamily="34" charset="0"/>
                          <a:cs typeface="Calibri" panose="020F0502020204030204" pitchFamily="34" charset="0"/>
                        </a:rPr>
                        <a:t>פארמוקאן</a:t>
                      </a:r>
                    </a:p>
                  </a:txBody>
                  <a:tcPr marL="9524" marR="9524" marT="9524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1" eaLnBrk="1" fontAlgn="b" latinLnBrk="0" hangingPunct="1"/>
                      <a:r>
                        <a:rPr lang="he-IL" sz="1600" kern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Tahoma" panose="020B0604030504040204" pitchFamily="34" charset="0"/>
                          <a:cs typeface="Calibri" panose="020F0502020204030204" pitchFamily="34" charset="0"/>
                        </a:rPr>
                        <a:t>-</a:t>
                      </a:r>
                      <a:endParaRPr lang="he-IL" sz="1600" kern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Tahoma" panose="020B0604030504040204" pitchFamily="34" charset="0"/>
                        <a:cs typeface="Calibri" panose="020F0502020204030204" pitchFamily="34" charset="0"/>
                      </a:endParaRPr>
                    </a:p>
                  </a:txBody>
                  <a:tcPr marL="9524" marR="9524" marT="9524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he-IL" sz="1600" kern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Tahoma" panose="020B0604030504040204" pitchFamily="34" charset="0"/>
                          <a:cs typeface="Calibri" panose="020F0502020204030204" pitchFamily="34" charset="0"/>
                        </a:rPr>
                        <a:t>35 </a:t>
                      </a:r>
                      <a:endParaRPr lang="he-IL" sz="1600" kern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Tahoma" panose="020B0604030504040204" pitchFamily="34" charset="0"/>
                        <a:cs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he-IL" sz="1600" kern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Tahoma" panose="020B0604030504040204" pitchFamily="34" charset="0"/>
                          <a:cs typeface="Calibri" panose="020F0502020204030204" pitchFamily="34" charset="0"/>
                        </a:rPr>
                        <a:t>207 </a:t>
                      </a:r>
                      <a:endParaRPr lang="he-IL" sz="1600" kern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Tahoma" panose="020B0604030504040204" pitchFamily="34" charset="0"/>
                        <a:cs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he-IL" sz="1600" kern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Tahoma" panose="020B0604030504040204" pitchFamily="34" charset="0"/>
                          <a:cs typeface="Calibri" panose="020F0502020204030204" pitchFamily="34" charset="0"/>
                        </a:rPr>
                        <a:t>174 </a:t>
                      </a:r>
                      <a:endParaRPr lang="he-IL" sz="1600" kern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Tahoma" panose="020B0604030504040204" pitchFamily="34" charset="0"/>
                        <a:cs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he-IL" sz="1600" kern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Tahoma" panose="020B0604030504040204" pitchFamily="34" charset="0"/>
                          <a:cs typeface="Calibri" panose="020F0502020204030204" pitchFamily="34" charset="0"/>
                        </a:rPr>
                        <a:t>142 </a:t>
                      </a:r>
                      <a:endParaRPr lang="he-IL" sz="1600" kern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Tahoma" panose="020B0604030504040204" pitchFamily="34" charset="0"/>
                        <a:cs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he-IL" sz="1600" kern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Tahoma" panose="020B0604030504040204" pitchFamily="34" charset="0"/>
                          <a:cs typeface="Calibri" panose="020F0502020204030204" pitchFamily="34" charset="0"/>
                        </a:rPr>
                        <a:t>133 </a:t>
                      </a:r>
                      <a:endParaRPr lang="he-IL" sz="1600" kern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Tahoma" panose="020B0604030504040204" pitchFamily="34" charset="0"/>
                        <a:cs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037569"/>
                  </a:ext>
                </a:extLst>
              </a:tr>
              <a:tr h="348015">
                <a:tc>
                  <a:txBody>
                    <a:bodyPr/>
                    <a:lstStyle/>
                    <a:p>
                      <a:pPr marL="0" algn="ctr" defTabSz="914400" rtl="1" eaLnBrk="1" fontAlgn="b" latinLnBrk="0" hangingPunct="1"/>
                      <a:r>
                        <a:rPr lang="he-IL" sz="16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Tahoma" panose="020B0604030504040204" pitchFamily="34" charset="0"/>
                          <a:cs typeface="Calibri" panose="020F0502020204030204" pitchFamily="34" charset="0"/>
                        </a:rPr>
                        <a:t>פנקסיה</a:t>
                      </a:r>
                    </a:p>
                  </a:txBody>
                  <a:tcPr marL="9524" marR="9524" marT="9524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1" eaLnBrk="1" fontAlgn="b" latinLnBrk="0" hangingPunct="1"/>
                      <a:r>
                        <a:rPr lang="he-IL" sz="1600" kern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Tahoma" panose="020B0604030504040204" pitchFamily="34" charset="0"/>
                          <a:cs typeface="Calibri" panose="020F0502020204030204" pitchFamily="34" charset="0"/>
                        </a:rPr>
                        <a:t>-</a:t>
                      </a:r>
                      <a:endParaRPr lang="he-IL" sz="1600" kern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Tahoma" panose="020B0604030504040204" pitchFamily="34" charset="0"/>
                        <a:cs typeface="Calibri" panose="020F0502020204030204" pitchFamily="34" charset="0"/>
                      </a:endParaRPr>
                    </a:p>
                  </a:txBody>
                  <a:tcPr marL="9524" marR="9524" marT="9524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he-IL" sz="1600" kern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Tahoma" panose="020B0604030504040204" pitchFamily="34" charset="0"/>
                          <a:cs typeface="Calibri" panose="020F0502020204030204" pitchFamily="34" charset="0"/>
                        </a:rPr>
                        <a:t>55 </a:t>
                      </a:r>
                      <a:endParaRPr lang="he-IL" sz="1600" kern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Tahoma" panose="020B0604030504040204" pitchFamily="34" charset="0"/>
                        <a:cs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he-IL" sz="1600" kern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Tahoma" panose="020B0604030504040204" pitchFamily="34" charset="0"/>
                          <a:cs typeface="Calibri" panose="020F0502020204030204" pitchFamily="34" charset="0"/>
                        </a:rPr>
                        <a:t>60 </a:t>
                      </a:r>
                      <a:endParaRPr lang="he-IL" sz="1600" kern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Tahoma" panose="020B0604030504040204" pitchFamily="34" charset="0"/>
                        <a:cs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he-IL" sz="1600" kern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Tahoma" panose="020B0604030504040204" pitchFamily="34" charset="0"/>
                          <a:cs typeface="Calibri" panose="020F0502020204030204" pitchFamily="34" charset="0"/>
                        </a:rPr>
                        <a:t>266 </a:t>
                      </a:r>
                      <a:endParaRPr lang="he-IL" sz="1600" kern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Tahoma" panose="020B0604030504040204" pitchFamily="34" charset="0"/>
                        <a:cs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he-IL" sz="1600" kern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Tahoma" panose="020B0604030504040204" pitchFamily="34" charset="0"/>
                          <a:cs typeface="Calibri" panose="020F0502020204030204" pitchFamily="34" charset="0"/>
                        </a:rPr>
                        <a:t>297 </a:t>
                      </a:r>
                      <a:endParaRPr lang="he-IL" sz="1600" kern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Tahoma" panose="020B0604030504040204" pitchFamily="34" charset="0"/>
                        <a:cs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he-IL" sz="1600" kern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Tahoma" panose="020B0604030504040204" pitchFamily="34" charset="0"/>
                          <a:cs typeface="Calibri" panose="020F0502020204030204" pitchFamily="34" charset="0"/>
                        </a:rPr>
                        <a:t>316 </a:t>
                      </a:r>
                      <a:endParaRPr lang="he-IL" sz="1600" kern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Tahoma" panose="020B0604030504040204" pitchFamily="34" charset="0"/>
                        <a:cs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68050931"/>
                  </a:ext>
                </a:extLst>
              </a:tr>
              <a:tr h="348015">
                <a:tc>
                  <a:txBody>
                    <a:bodyPr/>
                    <a:lstStyle/>
                    <a:p>
                      <a:pPr marL="0" algn="ctr" defTabSz="914400" rtl="1" eaLnBrk="1" fontAlgn="b" latinLnBrk="0" hangingPunct="1"/>
                      <a:r>
                        <a:rPr lang="he-IL" sz="16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Tahoma" panose="020B0604030504040204" pitchFamily="34" charset="0"/>
                          <a:cs typeface="Calibri" panose="020F0502020204030204" pitchFamily="34" charset="0"/>
                        </a:rPr>
                        <a:t> שיח </a:t>
                      </a:r>
                    </a:p>
                  </a:txBody>
                  <a:tcPr marL="9524" marR="9524" marT="9524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1" eaLnBrk="1" fontAlgn="b" latinLnBrk="0" hangingPunct="1"/>
                      <a:r>
                        <a:rPr lang="he-IL" sz="1600" kern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Tahoma" panose="020B0604030504040204" pitchFamily="34" charset="0"/>
                          <a:cs typeface="Calibri" panose="020F0502020204030204" pitchFamily="34" charset="0"/>
                        </a:rPr>
                        <a:t>-</a:t>
                      </a:r>
                      <a:endParaRPr lang="he-IL" sz="1600" kern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Tahoma" panose="020B0604030504040204" pitchFamily="34" charset="0"/>
                        <a:cs typeface="Calibri" panose="020F0502020204030204" pitchFamily="34" charset="0"/>
                      </a:endParaRPr>
                    </a:p>
                  </a:txBody>
                  <a:tcPr marL="9524" marR="9524" marT="9524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he-IL" sz="1600" kern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Tahoma" panose="020B0604030504040204" pitchFamily="34" charset="0"/>
                          <a:cs typeface="Calibri" panose="020F0502020204030204" pitchFamily="34" charset="0"/>
                        </a:rPr>
                        <a:t>235 </a:t>
                      </a:r>
                      <a:endParaRPr lang="he-IL" sz="1600" kern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Tahoma" panose="020B0604030504040204" pitchFamily="34" charset="0"/>
                        <a:cs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he-IL" sz="1600" kern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Tahoma" panose="020B0604030504040204" pitchFamily="34" charset="0"/>
                          <a:cs typeface="Calibri" panose="020F0502020204030204" pitchFamily="34" charset="0"/>
                        </a:rPr>
                        <a:t>62 </a:t>
                      </a:r>
                      <a:endParaRPr lang="he-IL" sz="1600" kern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Tahoma" panose="020B0604030504040204" pitchFamily="34" charset="0"/>
                        <a:cs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he-IL" sz="1600" kern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Tahoma" panose="020B0604030504040204" pitchFamily="34" charset="0"/>
                          <a:cs typeface="Calibri" panose="020F0502020204030204" pitchFamily="34" charset="0"/>
                        </a:rPr>
                        <a:t>274 </a:t>
                      </a:r>
                      <a:endParaRPr lang="he-IL" sz="1600" kern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Tahoma" panose="020B0604030504040204" pitchFamily="34" charset="0"/>
                        <a:cs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he-IL" sz="1600" kern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Tahoma" panose="020B0604030504040204" pitchFamily="34" charset="0"/>
                          <a:cs typeface="Calibri" panose="020F0502020204030204" pitchFamily="34" charset="0"/>
                        </a:rPr>
                        <a:t>227 </a:t>
                      </a:r>
                      <a:endParaRPr lang="he-IL" sz="1600" kern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Tahoma" panose="020B0604030504040204" pitchFamily="34" charset="0"/>
                        <a:cs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he-IL" sz="1600" kern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Tahoma" panose="020B0604030504040204" pitchFamily="34" charset="0"/>
                          <a:cs typeface="Calibri" panose="020F0502020204030204" pitchFamily="34" charset="0"/>
                        </a:rPr>
                        <a:t>231 </a:t>
                      </a:r>
                      <a:endParaRPr lang="he-IL" sz="1600" kern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Tahoma" panose="020B0604030504040204" pitchFamily="34" charset="0"/>
                        <a:cs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94313496"/>
                  </a:ext>
                </a:extLst>
              </a:tr>
              <a:tr h="348015">
                <a:tc>
                  <a:txBody>
                    <a:bodyPr/>
                    <a:lstStyle/>
                    <a:p>
                      <a:pPr marL="0" algn="ctr" defTabSz="914400" rtl="1" eaLnBrk="1" fontAlgn="b" latinLnBrk="0" hangingPunct="1"/>
                      <a:r>
                        <a:rPr lang="he-IL" sz="16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Tahoma" panose="020B0604030504040204" pitchFamily="34" charset="0"/>
                          <a:cs typeface="Calibri" panose="020F0502020204030204" pitchFamily="34" charset="0"/>
                        </a:rPr>
                        <a:t>טוגדר</a:t>
                      </a:r>
                    </a:p>
                  </a:txBody>
                  <a:tcPr marL="9524" marR="9524" marT="9524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he-IL" sz="1600" kern="12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Tahoma" panose="020B0604030504040204" pitchFamily="34" charset="0"/>
                          <a:cs typeface="Calibri" panose="020F0502020204030204" pitchFamily="34" charset="0"/>
                        </a:rPr>
                        <a:t>        </a:t>
                      </a:r>
                      <a:r>
                        <a:rPr lang="he-IL" sz="1600" kern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Tahoma" panose="020B0604030504040204" pitchFamily="34" charset="0"/>
                          <a:cs typeface="Calibri" panose="020F0502020204030204" pitchFamily="34" charset="0"/>
                        </a:rPr>
                        <a:t>375 </a:t>
                      </a:r>
                      <a:endParaRPr lang="he-IL" sz="1600" kern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Tahoma" panose="020B0604030504040204" pitchFamily="34" charset="0"/>
                        <a:cs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he-IL" sz="1600" kern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Tahoma" panose="020B0604030504040204" pitchFamily="34" charset="0"/>
                          <a:cs typeface="Calibri" panose="020F0502020204030204" pitchFamily="34" charset="0"/>
                        </a:rPr>
                        <a:t>235 </a:t>
                      </a:r>
                      <a:endParaRPr lang="he-IL" sz="1600" kern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Tahoma" panose="020B0604030504040204" pitchFamily="34" charset="0"/>
                        <a:cs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he-IL" sz="1600" kern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Tahoma" panose="020B0604030504040204" pitchFamily="34" charset="0"/>
                          <a:cs typeface="Calibri" panose="020F0502020204030204" pitchFamily="34" charset="0"/>
                        </a:rPr>
                        <a:t>207 </a:t>
                      </a:r>
                      <a:endParaRPr lang="he-IL" sz="1600" kern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Tahoma" panose="020B0604030504040204" pitchFamily="34" charset="0"/>
                        <a:cs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he-IL" sz="1600" kern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Tahoma" panose="020B0604030504040204" pitchFamily="34" charset="0"/>
                          <a:cs typeface="Calibri" panose="020F0502020204030204" pitchFamily="34" charset="0"/>
                        </a:rPr>
                        <a:t>179 </a:t>
                      </a:r>
                      <a:endParaRPr lang="he-IL" sz="1600" kern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Tahoma" panose="020B0604030504040204" pitchFamily="34" charset="0"/>
                        <a:cs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he-IL" sz="1600" kern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Tahoma" panose="020B0604030504040204" pitchFamily="34" charset="0"/>
                          <a:cs typeface="Calibri" panose="020F0502020204030204" pitchFamily="34" charset="0"/>
                        </a:rPr>
                        <a:t>151 </a:t>
                      </a:r>
                      <a:endParaRPr lang="he-IL" sz="1600" kern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Tahoma" panose="020B0604030504040204" pitchFamily="34" charset="0"/>
                        <a:cs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he-IL" sz="1600" kern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Tahoma" panose="020B0604030504040204" pitchFamily="34" charset="0"/>
                          <a:cs typeface="Calibri" panose="020F0502020204030204" pitchFamily="34" charset="0"/>
                        </a:rPr>
                        <a:t>136 </a:t>
                      </a:r>
                      <a:endParaRPr lang="he-IL" sz="1600" kern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Tahoma" panose="020B0604030504040204" pitchFamily="34" charset="0"/>
                        <a:cs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40976538"/>
                  </a:ext>
                </a:extLst>
              </a:tr>
              <a:tr h="348015">
                <a:tc>
                  <a:txBody>
                    <a:bodyPr/>
                    <a:lstStyle/>
                    <a:p>
                      <a:pPr marL="0" algn="ctr" defTabSz="914400" rtl="1" eaLnBrk="1" fontAlgn="b" latinLnBrk="0" hangingPunct="1"/>
                      <a:r>
                        <a:rPr lang="he-IL" sz="1600" kern="1200" dirty="0" err="1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Tahoma" panose="020B0604030504040204" pitchFamily="34" charset="0"/>
                          <a:cs typeface="Calibri" panose="020F0502020204030204" pitchFamily="34" charset="0"/>
                        </a:rPr>
                        <a:t>יוניבו</a:t>
                      </a:r>
                      <a:endParaRPr lang="he-IL" sz="1600" kern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Tahoma" panose="020B0604030504040204" pitchFamily="34" charset="0"/>
                        <a:cs typeface="Calibri" panose="020F0502020204030204" pitchFamily="34" charset="0"/>
                      </a:endParaRPr>
                    </a:p>
                  </a:txBody>
                  <a:tcPr marL="9524" marR="9524" marT="9524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he-IL" sz="1600" kern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Tahoma" panose="020B0604030504040204" pitchFamily="34" charset="0"/>
                          <a:cs typeface="Calibri" panose="020F0502020204030204" pitchFamily="34" charset="0"/>
                        </a:rPr>
                        <a:t>          </a:t>
                      </a:r>
                      <a:r>
                        <a:rPr lang="he-IL" sz="1600" kern="12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Tahoma" panose="020B0604030504040204" pitchFamily="34" charset="0"/>
                          <a:cs typeface="Calibri" panose="020F0502020204030204" pitchFamily="34" charset="0"/>
                        </a:rPr>
                        <a:t>19 </a:t>
                      </a:r>
                    </a:p>
                  </a:txBody>
                  <a:tcPr marL="0" marR="0" marT="0" marB="0" anchor="b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he-IL" sz="1600" kern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Tahoma" panose="020B0604030504040204" pitchFamily="34" charset="0"/>
                          <a:cs typeface="Calibri" panose="020F0502020204030204" pitchFamily="34" charset="0"/>
                        </a:rPr>
                        <a:t>34 </a:t>
                      </a:r>
                      <a:endParaRPr lang="he-IL" sz="1600" kern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Tahoma" panose="020B0604030504040204" pitchFamily="34" charset="0"/>
                        <a:cs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he-IL" sz="1600" kern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Tahoma" panose="020B0604030504040204" pitchFamily="34" charset="0"/>
                          <a:cs typeface="Calibri" panose="020F0502020204030204" pitchFamily="34" charset="0"/>
                        </a:rPr>
                        <a:t>96 </a:t>
                      </a:r>
                      <a:endParaRPr lang="he-IL" sz="1600" kern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Tahoma" panose="020B0604030504040204" pitchFamily="34" charset="0"/>
                        <a:cs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he-IL" sz="1600" kern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Tahoma" panose="020B0604030504040204" pitchFamily="34" charset="0"/>
                          <a:cs typeface="Calibri" panose="020F0502020204030204" pitchFamily="34" charset="0"/>
                        </a:rPr>
                        <a:t>81 </a:t>
                      </a:r>
                      <a:endParaRPr lang="he-IL" sz="1600" kern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Tahoma" panose="020B0604030504040204" pitchFamily="34" charset="0"/>
                        <a:cs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he-IL" sz="1600" kern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Tahoma" panose="020B0604030504040204" pitchFamily="34" charset="0"/>
                          <a:cs typeface="Calibri" panose="020F0502020204030204" pitchFamily="34" charset="0"/>
                        </a:rPr>
                        <a:t>67 </a:t>
                      </a:r>
                      <a:endParaRPr lang="he-IL" sz="1600" kern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Tahoma" panose="020B0604030504040204" pitchFamily="34" charset="0"/>
                        <a:cs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he-IL" sz="1600" kern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Tahoma" panose="020B0604030504040204" pitchFamily="34" charset="0"/>
                          <a:cs typeface="Calibri" panose="020F0502020204030204" pitchFamily="34" charset="0"/>
                        </a:rPr>
                        <a:t>80 </a:t>
                      </a:r>
                      <a:endParaRPr lang="he-IL" sz="1600" kern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Tahoma" panose="020B0604030504040204" pitchFamily="34" charset="0"/>
                        <a:cs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08189116"/>
                  </a:ext>
                </a:extLst>
              </a:tr>
              <a:tr h="348015">
                <a:tc>
                  <a:txBody>
                    <a:bodyPr/>
                    <a:lstStyle/>
                    <a:p>
                      <a:pPr marL="0" algn="ctr" defTabSz="914400" rtl="1" eaLnBrk="1" fontAlgn="b" latinLnBrk="0" hangingPunct="1"/>
                      <a:r>
                        <a:rPr lang="he-IL" sz="1600" kern="1200" dirty="0" err="1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Tahoma" panose="020B0604030504040204" pitchFamily="34" charset="0"/>
                          <a:cs typeface="Calibri" panose="020F0502020204030204" pitchFamily="34" charset="0"/>
                        </a:rPr>
                        <a:t>מדיוי</a:t>
                      </a:r>
                      <a:endParaRPr lang="he-IL" sz="1600" kern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Tahoma" panose="020B0604030504040204" pitchFamily="34" charset="0"/>
                        <a:cs typeface="Calibri" panose="020F0502020204030204" pitchFamily="34" charset="0"/>
                      </a:endParaRPr>
                    </a:p>
                  </a:txBody>
                  <a:tcPr marL="9524" marR="9524" marT="9524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he-IL" sz="1600" kern="12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Tahoma" panose="020B0604030504040204" pitchFamily="34" charset="0"/>
                          <a:cs typeface="Calibri" panose="020F0502020204030204" pitchFamily="34" charset="0"/>
                        </a:rPr>
                        <a:t>  </a:t>
                      </a:r>
                      <a:r>
                        <a:rPr lang="he-IL" sz="1600" kern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Tahoma" panose="020B0604030504040204" pitchFamily="34" charset="0"/>
                          <a:cs typeface="Calibri" panose="020F0502020204030204" pitchFamily="34" charset="0"/>
                        </a:rPr>
                        <a:t>      </a:t>
                      </a:r>
                      <a:r>
                        <a:rPr lang="he-IL" sz="1600" kern="12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Tahoma" panose="020B0604030504040204" pitchFamily="34" charset="0"/>
                          <a:cs typeface="Calibri" panose="020F0502020204030204" pitchFamily="34" charset="0"/>
                        </a:rPr>
                        <a:t>100 </a:t>
                      </a:r>
                    </a:p>
                  </a:txBody>
                  <a:tcPr marL="0" marR="0" marT="0" marB="0" anchor="b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he-IL" sz="1600" kern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Tahoma" panose="020B0604030504040204" pitchFamily="34" charset="0"/>
                          <a:cs typeface="Calibri" panose="020F0502020204030204" pitchFamily="34" charset="0"/>
                        </a:rPr>
                        <a:t>87 </a:t>
                      </a:r>
                      <a:endParaRPr lang="he-IL" sz="1600" kern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Tahoma" panose="020B0604030504040204" pitchFamily="34" charset="0"/>
                        <a:cs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he-IL" sz="1600" kern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Tahoma" panose="020B0604030504040204" pitchFamily="34" charset="0"/>
                          <a:cs typeface="Calibri" panose="020F0502020204030204" pitchFamily="34" charset="0"/>
                        </a:rPr>
                        <a:t>64 </a:t>
                      </a:r>
                      <a:endParaRPr lang="he-IL" sz="1600" kern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Tahoma" panose="020B0604030504040204" pitchFamily="34" charset="0"/>
                        <a:cs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he-IL" sz="1600" kern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Tahoma" panose="020B0604030504040204" pitchFamily="34" charset="0"/>
                          <a:cs typeface="Calibri" panose="020F0502020204030204" pitchFamily="34" charset="0"/>
                        </a:rPr>
                        <a:t>19 </a:t>
                      </a:r>
                      <a:endParaRPr lang="he-IL" sz="1600" kern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Tahoma" panose="020B0604030504040204" pitchFamily="34" charset="0"/>
                        <a:cs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he-IL" sz="1600" kern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Tahoma" panose="020B0604030504040204" pitchFamily="34" charset="0"/>
                          <a:cs typeface="Calibri" panose="020F0502020204030204" pitchFamily="34" charset="0"/>
                        </a:rPr>
                        <a:t>24 </a:t>
                      </a:r>
                      <a:endParaRPr lang="he-IL" sz="1600" kern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Tahoma" panose="020B0604030504040204" pitchFamily="34" charset="0"/>
                        <a:cs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he-IL" sz="1600" kern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Tahoma" panose="020B0604030504040204" pitchFamily="34" charset="0"/>
                          <a:cs typeface="Calibri" panose="020F0502020204030204" pitchFamily="34" charset="0"/>
                        </a:rPr>
                        <a:t>15 </a:t>
                      </a:r>
                      <a:endParaRPr lang="he-IL" sz="1600" kern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Tahoma" panose="020B0604030504040204" pitchFamily="34" charset="0"/>
                        <a:cs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6288195"/>
                  </a:ext>
                </a:extLst>
              </a:tr>
              <a:tr h="348015">
                <a:tc>
                  <a:txBody>
                    <a:bodyPr/>
                    <a:lstStyle/>
                    <a:p>
                      <a:pPr marL="0" algn="ctr" defTabSz="914400" rtl="1" eaLnBrk="1" fontAlgn="b" latinLnBrk="0" hangingPunct="1"/>
                      <a:r>
                        <a:rPr lang="he-IL" sz="1600" kern="1200" dirty="0" err="1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Tahoma" panose="020B0604030504040204" pitchFamily="34" charset="0"/>
                          <a:cs typeface="Calibri" panose="020F0502020204030204" pitchFamily="34" charset="0"/>
                        </a:rPr>
                        <a:t>קאנומד</a:t>
                      </a:r>
                      <a:endParaRPr lang="he-IL" sz="1600" kern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Tahoma" panose="020B0604030504040204" pitchFamily="34" charset="0"/>
                        <a:cs typeface="Calibri" panose="020F0502020204030204" pitchFamily="34" charset="0"/>
                      </a:endParaRPr>
                    </a:p>
                  </a:txBody>
                  <a:tcPr marL="9524" marR="9524" marT="9524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1" eaLnBrk="1" fontAlgn="b" latinLnBrk="0" hangingPunct="1"/>
                      <a:r>
                        <a:rPr lang="he-IL" sz="1600" kern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Tahoma" panose="020B0604030504040204" pitchFamily="34" charset="0"/>
                          <a:cs typeface="Calibri" panose="020F0502020204030204" pitchFamily="34" charset="0"/>
                        </a:rPr>
                        <a:t>-</a:t>
                      </a:r>
                      <a:endParaRPr lang="he-IL" sz="1600" kern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Tahoma" panose="020B0604030504040204" pitchFamily="34" charset="0"/>
                        <a:cs typeface="Calibri" panose="020F0502020204030204" pitchFamily="34" charset="0"/>
                      </a:endParaRPr>
                    </a:p>
                  </a:txBody>
                  <a:tcPr marL="9524" marR="9524" marT="9524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he-IL" sz="1600" kern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Tahoma" panose="020B0604030504040204" pitchFamily="34" charset="0"/>
                          <a:cs typeface="Calibri" panose="020F0502020204030204" pitchFamily="34" charset="0"/>
                        </a:rPr>
                        <a:t>28 </a:t>
                      </a:r>
                      <a:endParaRPr lang="he-IL" sz="1600" kern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Tahoma" panose="020B0604030504040204" pitchFamily="34" charset="0"/>
                        <a:cs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he-IL" sz="1600" kern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Tahoma" panose="020B0604030504040204" pitchFamily="34" charset="0"/>
                          <a:cs typeface="Calibri" panose="020F0502020204030204" pitchFamily="34" charset="0"/>
                        </a:rPr>
                        <a:t>45 </a:t>
                      </a:r>
                      <a:endParaRPr lang="he-IL" sz="1600" kern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Tahoma" panose="020B0604030504040204" pitchFamily="34" charset="0"/>
                        <a:cs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he-IL" sz="1600" kern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Tahoma" panose="020B0604030504040204" pitchFamily="34" charset="0"/>
                          <a:cs typeface="Calibri" panose="020F0502020204030204" pitchFamily="34" charset="0"/>
                        </a:rPr>
                        <a:t>21 </a:t>
                      </a:r>
                      <a:endParaRPr lang="he-IL" sz="1600" kern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Tahoma" panose="020B0604030504040204" pitchFamily="34" charset="0"/>
                        <a:cs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he-IL" sz="1600" kern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Tahoma" panose="020B0604030504040204" pitchFamily="34" charset="0"/>
                          <a:cs typeface="Calibri" panose="020F0502020204030204" pitchFamily="34" charset="0"/>
                        </a:rPr>
                        <a:t>64 </a:t>
                      </a:r>
                      <a:endParaRPr lang="he-IL" sz="1600" kern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Tahoma" panose="020B0604030504040204" pitchFamily="34" charset="0"/>
                        <a:cs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he-IL" sz="1600" kern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Tahoma" panose="020B0604030504040204" pitchFamily="34" charset="0"/>
                          <a:cs typeface="Calibri" panose="020F0502020204030204" pitchFamily="34" charset="0"/>
                        </a:rPr>
                        <a:t>93 </a:t>
                      </a:r>
                      <a:endParaRPr lang="he-IL" sz="1600" kern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Tahoma" panose="020B0604030504040204" pitchFamily="34" charset="0"/>
                        <a:cs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91155843"/>
                  </a:ext>
                </a:extLst>
              </a:tr>
              <a:tr h="348015">
                <a:tc>
                  <a:txBody>
                    <a:bodyPr/>
                    <a:lstStyle/>
                    <a:p>
                      <a:pPr marL="0" algn="ctr" defTabSz="914400" rtl="1" eaLnBrk="1" fontAlgn="b" latinLnBrk="0" hangingPunct="1"/>
                      <a:r>
                        <a:rPr lang="he-IL" sz="1600" b="1" kern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Tahoma" panose="020B0604030504040204" pitchFamily="34" charset="0"/>
                          <a:cs typeface="Calibri" panose="020F0502020204030204" pitchFamily="34" charset="0"/>
                        </a:rPr>
                        <a:t>שווי חברות נסחרות</a:t>
                      </a:r>
                      <a:endParaRPr lang="he-IL" sz="1600" b="1" kern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Tahoma" panose="020B0604030504040204" pitchFamily="34" charset="0"/>
                        <a:cs typeface="Calibri" panose="020F0502020204030204" pitchFamily="34" charset="0"/>
                      </a:endParaRPr>
                    </a:p>
                  </a:txBody>
                  <a:tcPr marL="9524" marR="9524" marT="9524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1" eaLnBrk="1" fontAlgn="b" latinLnBrk="0" hangingPunct="1"/>
                      <a:r>
                        <a:rPr lang="he-IL" sz="1600" b="1" kern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Tahoma" panose="020B0604030504040204" pitchFamily="34" charset="0"/>
                          <a:cs typeface="Calibri" panose="020F0502020204030204" pitchFamily="34" charset="0"/>
                        </a:rPr>
                        <a:t>494</a:t>
                      </a:r>
                      <a:endParaRPr lang="he-IL" sz="1600" b="1" kern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Tahoma" panose="020B0604030504040204" pitchFamily="34" charset="0"/>
                        <a:cs typeface="Calibri" panose="020F0502020204030204" pitchFamily="34" charset="0"/>
                      </a:endParaRPr>
                    </a:p>
                  </a:txBody>
                  <a:tcPr marL="9524" marR="9524" marT="9524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1" eaLnBrk="1" fontAlgn="b" latinLnBrk="0" hangingPunct="1"/>
                      <a:r>
                        <a:rPr lang="he-IL" sz="1600" b="1" kern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Tahoma" panose="020B0604030504040204" pitchFamily="34" charset="0"/>
                          <a:cs typeface="Calibri" panose="020F0502020204030204" pitchFamily="34" charset="0"/>
                        </a:rPr>
                        <a:t>1,324</a:t>
                      </a:r>
                      <a:endParaRPr lang="he-IL" sz="1600" b="1" kern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Tahoma" panose="020B0604030504040204" pitchFamily="34" charset="0"/>
                        <a:cs typeface="Calibri" panose="020F0502020204030204" pitchFamily="34" charset="0"/>
                      </a:endParaRPr>
                    </a:p>
                  </a:txBody>
                  <a:tcPr marL="9524" marR="9524" marT="9524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1" eaLnBrk="1" fontAlgn="b" latinLnBrk="0" hangingPunct="1"/>
                      <a:r>
                        <a:rPr lang="he-IL" sz="1600" b="1" kern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Tahoma" panose="020B0604030504040204" pitchFamily="34" charset="0"/>
                          <a:cs typeface="Calibri" panose="020F0502020204030204" pitchFamily="34" charset="0"/>
                        </a:rPr>
                        <a:t>2,011</a:t>
                      </a:r>
                      <a:endParaRPr lang="he-IL" sz="1600" b="1" kern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Tahoma" panose="020B0604030504040204" pitchFamily="34" charset="0"/>
                        <a:cs typeface="Calibri" panose="020F0502020204030204" pitchFamily="34" charset="0"/>
                      </a:endParaRPr>
                    </a:p>
                  </a:txBody>
                  <a:tcPr marL="9524" marR="9524" marT="9524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1" eaLnBrk="1" fontAlgn="b" latinLnBrk="0" hangingPunct="1"/>
                      <a:r>
                        <a:rPr lang="he-IL" sz="1600" b="1" kern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Tahoma" panose="020B0604030504040204" pitchFamily="34" charset="0"/>
                          <a:cs typeface="Calibri" panose="020F0502020204030204" pitchFamily="34" charset="0"/>
                        </a:rPr>
                        <a:t>1,785</a:t>
                      </a:r>
                      <a:endParaRPr lang="he-IL" sz="1600" b="1" kern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Tahoma" panose="020B0604030504040204" pitchFamily="34" charset="0"/>
                        <a:cs typeface="Calibri" panose="020F0502020204030204" pitchFamily="34" charset="0"/>
                      </a:endParaRPr>
                    </a:p>
                  </a:txBody>
                  <a:tcPr marL="9524" marR="9524" marT="9524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1" eaLnBrk="1" fontAlgn="b" latinLnBrk="0" hangingPunct="1"/>
                      <a:r>
                        <a:rPr lang="he-IL" sz="1600" b="1" kern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Tahoma" panose="020B0604030504040204" pitchFamily="34" charset="0"/>
                          <a:cs typeface="Calibri" panose="020F0502020204030204" pitchFamily="34" charset="0"/>
                        </a:rPr>
                        <a:t>1,727</a:t>
                      </a:r>
                      <a:endParaRPr lang="he-IL" sz="1600" b="1" kern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Tahoma" panose="020B0604030504040204" pitchFamily="34" charset="0"/>
                        <a:cs typeface="Calibri" panose="020F0502020204030204" pitchFamily="34" charset="0"/>
                      </a:endParaRPr>
                    </a:p>
                  </a:txBody>
                  <a:tcPr marL="9524" marR="9524" marT="9524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1" eaLnBrk="1" fontAlgn="b" latinLnBrk="0" hangingPunct="1"/>
                      <a:r>
                        <a:rPr lang="he-IL" sz="1600" b="1" kern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Tahoma" panose="020B0604030504040204" pitchFamily="34" charset="0"/>
                          <a:cs typeface="Calibri" panose="020F0502020204030204" pitchFamily="34" charset="0"/>
                        </a:rPr>
                        <a:t>1,821</a:t>
                      </a:r>
                      <a:endParaRPr lang="he-IL" sz="1600" b="1" kern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Tahoma" panose="020B0604030504040204" pitchFamily="34" charset="0"/>
                        <a:cs typeface="Calibri" panose="020F0502020204030204" pitchFamily="34" charset="0"/>
                      </a:endParaRPr>
                    </a:p>
                  </a:txBody>
                  <a:tcPr marL="9524" marR="9524" marT="9524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37691938"/>
                  </a:ext>
                </a:extLst>
              </a:tr>
            </a:tbl>
          </a:graphicData>
        </a:graphic>
      </p:graphicFrame>
      <p:sp>
        <p:nvSpPr>
          <p:cNvPr id="5" name="Rectangle 4"/>
          <p:cNvSpPr/>
          <p:nvPr/>
        </p:nvSpPr>
        <p:spPr>
          <a:xfrm>
            <a:off x="0" y="306356"/>
            <a:ext cx="12265047" cy="11252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4000"/>
              </a:lnSpc>
            </a:pPr>
            <a:r>
              <a:rPr lang="he-IL" sz="4000" b="1" dirty="0"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רקע</a:t>
            </a:r>
            <a:r>
              <a:rPr lang="en-US" sz="4000" b="1" dirty="0"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/>
            </a:r>
            <a:br>
              <a:rPr lang="en-US" sz="4000" b="1" dirty="0"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</a:br>
            <a:r>
              <a:rPr lang="he-IL" sz="3200" dirty="0"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שוק הקנאביס – </a:t>
            </a:r>
            <a:r>
              <a:rPr lang="he-IL" sz="3200" dirty="0" smtClean="0"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במיליוני ש"ח</a:t>
            </a:r>
            <a:endParaRPr lang="he-IL" sz="3200" dirty="0">
              <a:latin typeface="Calibri" panose="020F0502020204030204" pitchFamily="34" charset="0"/>
              <a:ea typeface="Tahoma" panose="020B060403050404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805165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702718" y="549474"/>
            <a:ext cx="9879662" cy="618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>
              <a:lnSpc>
                <a:spcPts val="4500"/>
              </a:lnSpc>
            </a:pPr>
            <a:r>
              <a:rPr lang="he-IL" sz="3200" b="1" dirty="0" smtClean="0">
                <a:solidFill>
                  <a:srgbClr val="FF0000"/>
                </a:solidFill>
                <a:latin typeface="Segoe UI Semilight" panose="020B0402040204020203" pitchFamily="34" charset="0"/>
                <a:ea typeface="Tahoma" panose="020B0604030504040204" pitchFamily="34" charset="0"/>
                <a:cs typeface="Segoe UI Semilight" panose="020B0402040204020203" pitchFamily="34" charset="0"/>
              </a:rPr>
              <a:t>אגרוטק</a:t>
            </a:r>
            <a:endParaRPr lang="he-IL" sz="3200" b="1" dirty="0" smtClean="0">
              <a:solidFill>
                <a:srgbClr val="FF0000"/>
              </a:solidFill>
              <a:latin typeface="Segoe UI Semilight" panose="020B0402040204020203" pitchFamily="34" charset="0"/>
              <a:ea typeface="Tahoma" panose="020B0604030504040204" pitchFamily="34" charset="0"/>
              <a:cs typeface="Segoe UI Semilight" panose="020B0402040204020203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990750" y="1557586"/>
            <a:ext cx="9354837" cy="32213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400"/>
              </a:lnSpc>
              <a:spcBef>
                <a:spcPts val="2000"/>
              </a:spcBef>
              <a:buClr>
                <a:srgbClr val="ED1A3B"/>
              </a:buClr>
            </a:pPr>
            <a:r>
              <a:rPr lang="he-IL" sz="2400" b="1" dirty="0" smtClean="0">
                <a:latin typeface="Segoe UI Semilight" panose="020B0402040204020203" pitchFamily="34" charset="0"/>
                <a:ea typeface="Tahoma" panose="020B0604030504040204" pitchFamily="34" charset="0"/>
                <a:cs typeface="Segoe UI Semilight" panose="020B0402040204020203" pitchFamily="34" charset="0"/>
              </a:rPr>
              <a:t>טכנולוגיה חקלאית</a:t>
            </a:r>
          </a:p>
          <a:p>
            <a:pPr>
              <a:lnSpc>
                <a:spcPts val="2400"/>
              </a:lnSpc>
              <a:spcBef>
                <a:spcPts val="2000"/>
              </a:spcBef>
              <a:buClr>
                <a:srgbClr val="ED1A3B"/>
              </a:buClr>
            </a:pPr>
            <a:r>
              <a:rPr lang="he-IL" sz="2400" b="1" dirty="0" err="1" smtClean="0">
                <a:latin typeface="Segoe UI Semilight" panose="020B0402040204020203" pitchFamily="34" charset="0"/>
                <a:ea typeface="Tahoma" panose="020B0604030504040204" pitchFamily="34" charset="0"/>
                <a:cs typeface="Segoe UI Semilight" panose="020B0402040204020203" pitchFamily="34" charset="0"/>
              </a:rPr>
              <a:t>רחפנים</a:t>
            </a:r>
            <a:r>
              <a:rPr lang="he-IL" sz="2400" b="1" dirty="0" smtClean="0">
                <a:latin typeface="Segoe UI Semilight" panose="020B0402040204020203" pitchFamily="34" charset="0"/>
                <a:ea typeface="Tahoma" panose="020B0604030504040204" pitchFamily="34" charset="0"/>
                <a:cs typeface="Segoe UI Semilight" panose="020B0402040204020203" pitchFamily="34" charset="0"/>
              </a:rPr>
              <a:t> משולבים בחקלאות</a:t>
            </a:r>
            <a:r>
              <a:rPr lang="he-IL" sz="2400" b="1" dirty="0">
                <a:latin typeface="Segoe UI Semilight" panose="020B0402040204020203" pitchFamily="34" charset="0"/>
                <a:ea typeface="Tahoma" panose="020B0604030504040204" pitchFamily="34" charset="0"/>
                <a:cs typeface="Segoe UI Semilight" panose="020B0402040204020203" pitchFamily="34" charset="0"/>
              </a:rPr>
              <a:t> </a:t>
            </a:r>
            <a:r>
              <a:rPr lang="he-IL" sz="2400" b="1" dirty="0" smtClean="0">
                <a:latin typeface="Segoe UI Semilight" panose="020B0402040204020203" pitchFamily="34" charset="0"/>
                <a:ea typeface="Tahoma" panose="020B0604030504040204" pitchFamily="34" charset="0"/>
                <a:cs typeface="Segoe UI Semilight" panose="020B0402040204020203" pitchFamily="34" charset="0"/>
              </a:rPr>
              <a:t>-  ריסוס שדה, זיהוי מזיקים וביצוע קטיף</a:t>
            </a:r>
          </a:p>
          <a:p>
            <a:pPr>
              <a:lnSpc>
                <a:spcPts val="2400"/>
              </a:lnSpc>
              <a:spcBef>
                <a:spcPts val="2000"/>
              </a:spcBef>
              <a:buClr>
                <a:srgbClr val="ED1A3B"/>
              </a:buClr>
            </a:pPr>
            <a:r>
              <a:rPr lang="he-IL" sz="2400" b="1" dirty="0" smtClean="0">
                <a:latin typeface="Segoe UI Semilight" panose="020B0402040204020203" pitchFamily="34" charset="0"/>
                <a:ea typeface="Tahoma" panose="020B0604030504040204" pitchFamily="34" charset="0"/>
                <a:cs typeface="Segoe UI Semilight" panose="020B0402040204020203" pitchFamily="34" charset="0"/>
              </a:rPr>
              <a:t>גידול תעשייתי - גידול </a:t>
            </a:r>
            <a:r>
              <a:rPr lang="he-IL" sz="2400" b="1" dirty="0" err="1" smtClean="0">
                <a:latin typeface="Segoe UI Semilight" panose="020B0402040204020203" pitchFamily="34" charset="0"/>
                <a:ea typeface="Tahoma" panose="020B0604030504040204" pitchFamily="34" charset="0"/>
                <a:cs typeface="Segoe UI Semilight" panose="020B0402040204020203" pitchFamily="34" charset="0"/>
              </a:rPr>
              <a:t>אירופוני</a:t>
            </a:r>
            <a:r>
              <a:rPr lang="he-IL" sz="2400" b="1" dirty="0" smtClean="0">
                <a:latin typeface="Segoe UI Semilight" panose="020B0402040204020203" pitchFamily="34" charset="0"/>
                <a:ea typeface="Tahoma" panose="020B0604030504040204" pitchFamily="34" charset="0"/>
                <a:cs typeface="Segoe UI Semilight" panose="020B0402040204020203" pitchFamily="34" charset="0"/>
              </a:rPr>
              <a:t>, גידול </a:t>
            </a:r>
            <a:r>
              <a:rPr lang="he-IL" sz="2400" b="1" dirty="0" err="1" smtClean="0">
                <a:latin typeface="Segoe UI Semilight" panose="020B0402040204020203" pitchFamily="34" charset="0"/>
                <a:ea typeface="Tahoma" panose="020B0604030504040204" pitchFamily="34" charset="0"/>
                <a:cs typeface="Segoe UI Semilight" panose="020B0402040204020203" pitchFamily="34" charset="0"/>
              </a:rPr>
              <a:t>ורטיקליו</a:t>
            </a:r>
            <a:endParaRPr lang="he-IL" sz="2400" b="1" dirty="0" smtClean="0">
              <a:latin typeface="Segoe UI Semilight" panose="020B0402040204020203" pitchFamily="34" charset="0"/>
              <a:ea typeface="Tahoma" panose="020B0604030504040204" pitchFamily="34" charset="0"/>
              <a:cs typeface="Segoe UI Semilight" panose="020B0402040204020203" pitchFamily="34" charset="0"/>
            </a:endParaRPr>
          </a:p>
          <a:p>
            <a:pPr>
              <a:lnSpc>
                <a:spcPts val="2400"/>
              </a:lnSpc>
              <a:spcBef>
                <a:spcPts val="2000"/>
              </a:spcBef>
              <a:buClr>
                <a:srgbClr val="ED1A3B"/>
              </a:buClr>
            </a:pPr>
            <a:r>
              <a:rPr lang="he-IL" sz="2400" b="1" dirty="0">
                <a:latin typeface="Segoe UI Semilight" panose="020B0402040204020203" pitchFamily="34" charset="0"/>
                <a:ea typeface="Tahoma" panose="020B0604030504040204" pitchFamily="34" charset="0"/>
                <a:cs typeface="Segoe UI Semilight" panose="020B0402040204020203" pitchFamily="34" charset="0"/>
              </a:rPr>
              <a:t>גידולים </a:t>
            </a:r>
            <a:r>
              <a:rPr lang="he-IL" sz="2400" b="1" dirty="0" smtClean="0">
                <a:latin typeface="Segoe UI Semilight" panose="020B0402040204020203" pitchFamily="34" charset="0"/>
                <a:ea typeface="Tahoma" panose="020B0604030504040204" pitchFamily="34" charset="0"/>
                <a:cs typeface="Segoe UI Semilight" panose="020B0402040204020203" pitchFamily="34" charset="0"/>
              </a:rPr>
              <a:t>בחממות במתקני </a:t>
            </a:r>
            <a:r>
              <a:rPr lang="he-IL" sz="2400" b="1" dirty="0">
                <a:latin typeface="Segoe UI Semilight" panose="020B0402040204020203" pitchFamily="34" charset="0"/>
                <a:ea typeface="Tahoma" panose="020B0604030504040204" pitchFamily="34" charset="0"/>
                <a:cs typeface="Segoe UI Semilight" panose="020B0402040204020203" pitchFamily="34" charset="0"/>
              </a:rPr>
              <a:t>גידול – </a:t>
            </a:r>
            <a:r>
              <a:rPr lang="he-IL" sz="2400" b="1" dirty="0" err="1">
                <a:latin typeface="Segoe UI Semilight" panose="020B0402040204020203" pitchFamily="34" charset="0"/>
                <a:ea typeface="Tahoma" panose="020B0604030504040204" pitchFamily="34" charset="0"/>
                <a:cs typeface="Segoe UI Semilight" panose="020B0402040204020203" pitchFamily="34" charset="0"/>
              </a:rPr>
              <a:t>אינדור</a:t>
            </a:r>
            <a:endParaRPr lang="he-IL" sz="2400" b="1" dirty="0" smtClean="0">
              <a:latin typeface="Segoe UI Semilight" panose="020B0402040204020203" pitchFamily="34" charset="0"/>
              <a:ea typeface="Tahoma" panose="020B0604030504040204" pitchFamily="34" charset="0"/>
              <a:cs typeface="Segoe UI Semilight" panose="020B0402040204020203" pitchFamily="34" charset="0"/>
            </a:endParaRPr>
          </a:p>
          <a:p>
            <a:pPr>
              <a:lnSpc>
                <a:spcPts val="2400"/>
              </a:lnSpc>
              <a:spcBef>
                <a:spcPts val="2000"/>
              </a:spcBef>
              <a:buClr>
                <a:srgbClr val="ED1A3B"/>
              </a:buClr>
            </a:pPr>
            <a:r>
              <a:rPr lang="he-IL" sz="2400" b="1" dirty="0" smtClean="0">
                <a:latin typeface="Segoe UI Semilight" panose="020B0402040204020203" pitchFamily="34" charset="0"/>
                <a:ea typeface="Tahoma" panose="020B0604030504040204" pitchFamily="34" charset="0"/>
                <a:cs typeface="Segoe UI Semilight" panose="020B0402040204020203" pitchFamily="34" charset="0"/>
              </a:rPr>
              <a:t>הדברה אורגנית</a:t>
            </a:r>
          </a:p>
          <a:p>
            <a:pPr>
              <a:lnSpc>
                <a:spcPts val="2400"/>
              </a:lnSpc>
              <a:spcBef>
                <a:spcPts val="2000"/>
              </a:spcBef>
              <a:buClr>
                <a:srgbClr val="ED1A3B"/>
              </a:buClr>
            </a:pPr>
            <a:r>
              <a:rPr lang="he-IL" sz="2400" b="1" dirty="0" smtClean="0">
                <a:latin typeface="Segoe UI Semilight" panose="020B0402040204020203" pitchFamily="34" charset="0"/>
                <a:ea typeface="Tahoma" panose="020B0604030504040204" pitchFamily="34" charset="0"/>
                <a:cs typeface="Segoe UI Semilight" panose="020B0402040204020203" pitchFamily="34" charset="0"/>
              </a:rPr>
              <a:t>כלים חקלאיים שמבצעים עבודה אוטומטית</a:t>
            </a:r>
            <a:r>
              <a:rPr lang="he-IL" sz="2400" b="1" dirty="0" smtClean="0">
                <a:latin typeface="Segoe UI Semilight" panose="020B0402040204020203" pitchFamily="34" charset="0"/>
                <a:ea typeface="Tahoma" panose="020B0604030504040204" pitchFamily="34" charset="0"/>
                <a:cs typeface="Segoe UI Semilight" panose="020B0402040204020203" pitchFamily="34" charset="0"/>
              </a:rPr>
              <a:t> </a:t>
            </a:r>
            <a:endParaRPr lang="he-IL" sz="2400" b="1" dirty="0" smtClean="0">
              <a:latin typeface="Segoe UI Semilight" panose="020B0402040204020203" pitchFamily="34" charset="0"/>
              <a:ea typeface="Tahoma" panose="020B0604030504040204" pitchFamily="34" charset="0"/>
              <a:cs typeface="Segoe UI Semilight" panose="020B04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1037967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702718" y="1125538"/>
            <a:ext cx="9879662" cy="618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>
              <a:lnSpc>
                <a:spcPts val="4500"/>
              </a:lnSpc>
            </a:pPr>
            <a:r>
              <a:rPr lang="he-IL" sz="3200" b="1" dirty="0" err="1" smtClean="0">
                <a:solidFill>
                  <a:srgbClr val="FF0000"/>
                </a:solidFill>
                <a:latin typeface="Segoe UI Semilight" panose="020B0402040204020203" pitchFamily="34" charset="0"/>
                <a:ea typeface="Tahoma" panose="020B0604030504040204" pitchFamily="34" charset="0"/>
                <a:cs typeface="Segoe UI Semilight" panose="020B0402040204020203" pitchFamily="34" charset="0"/>
              </a:rPr>
              <a:t>פודטק</a:t>
            </a:r>
            <a:endParaRPr lang="he-IL" sz="3200" b="1" dirty="0" smtClean="0">
              <a:solidFill>
                <a:srgbClr val="FF0000"/>
              </a:solidFill>
              <a:latin typeface="Segoe UI Semilight" panose="020B0402040204020203" pitchFamily="34" charset="0"/>
              <a:ea typeface="Tahoma" panose="020B0604030504040204" pitchFamily="34" charset="0"/>
              <a:cs typeface="Segoe UI Semilight" panose="020B0402040204020203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7182247" y="2211660"/>
            <a:ext cx="3935693" cy="378565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ts val="2400"/>
              </a:lnSpc>
              <a:spcBef>
                <a:spcPts val="2000"/>
              </a:spcBef>
              <a:buClr>
                <a:srgbClr val="ED1A3B"/>
              </a:buClr>
            </a:pPr>
            <a:r>
              <a:rPr lang="he-IL" sz="2400" b="1" dirty="0" smtClean="0">
                <a:latin typeface="Segoe UI Semilight" panose="020B0402040204020203" pitchFamily="34" charset="0"/>
                <a:ea typeface="Tahoma" panose="020B0604030504040204" pitchFamily="34" charset="0"/>
                <a:cs typeface="Segoe UI Semilight" panose="020B0402040204020203" pitchFamily="34" charset="0"/>
              </a:rPr>
              <a:t>טכנולוגיה בתעשיית המזון</a:t>
            </a:r>
          </a:p>
          <a:p>
            <a:pPr>
              <a:lnSpc>
                <a:spcPts val="2400"/>
              </a:lnSpc>
              <a:spcBef>
                <a:spcPts val="2000"/>
              </a:spcBef>
              <a:buClr>
                <a:srgbClr val="ED1A3B"/>
              </a:buClr>
            </a:pPr>
            <a:r>
              <a:rPr lang="he-IL" sz="2400" b="1" dirty="0" smtClean="0">
                <a:latin typeface="Segoe UI Semilight" panose="020B0402040204020203" pitchFamily="34" charset="0"/>
                <a:ea typeface="Tahoma" panose="020B0604030504040204" pitchFamily="34" charset="0"/>
                <a:cs typeface="Segoe UI Semilight" panose="020B0402040204020203" pitchFamily="34" charset="0"/>
              </a:rPr>
              <a:t>תחליפי שמרים</a:t>
            </a:r>
          </a:p>
          <a:p>
            <a:pPr>
              <a:lnSpc>
                <a:spcPts val="2400"/>
              </a:lnSpc>
              <a:spcBef>
                <a:spcPts val="2000"/>
              </a:spcBef>
              <a:buClr>
                <a:srgbClr val="ED1A3B"/>
              </a:buClr>
            </a:pPr>
            <a:r>
              <a:rPr lang="he-IL" sz="2400" b="1" dirty="0" smtClean="0">
                <a:latin typeface="Segoe UI Semilight" panose="020B0402040204020203" pitchFamily="34" charset="0"/>
                <a:ea typeface="Tahoma" panose="020B0604030504040204" pitchFamily="34" charset="0"/>
                <a:cs typeface="Segoe UI Semilight" panose="020B0402040204020203" pitchFamily="34" charset="0"/>
              </a:rPr>
              <a:t>תחליפי בשר, עוף דגים </a:t>
            </a:r>
          </a:p>
          <a:p>
            <a:pPr>
              <a:lnSpc>
                <a:spcPts val="2400"/>
              </a:lnSpc>
              <a:spcBef>
                <a:spcPts val="2000"/>
              </a:spcBef>
              <a:buClr>
                <a:srgbClr val="ED1A3B"/>
              </a:buClr>
            </a:pPr>
            <a:r>
              <a:rPr lang="he-IL" sz="2400" b="1" dirty="0" smtClean="0">
                <a:latin typeface="Segoe UI Semilight" panose="020B0402040204020203" pitchFamily="34" charset="0"/>
                <a:ea typeface="Tahoma" panose="020B0604030504040204" pitchFamily="34" charset="0"/>
                <a:cs typeface="Segoe UI Semilight" panose="020B0402040204020203" pitchFamily="34" charset="0"/>
              </a:rPr>
              <a:t>תחליפי חלב</a:t>
            </a:r>
            <a:r>
              <a:rPr lang="he-IL" sz="2400" b="1" dirty="0" smtClean="0">
                <a:latin typeface="Segoe UI Semilight" panose="020B0402040204020203" pitchFamily="34" charset="0"/>
                <a:ea typeface="Tahoma" panose="020B0604030504040204" pitchFamily="34" charset="0"/>
                <a:cs typeface="Segoe UI Semilight" panose="020B0402040204020203" pitchFamily="34" charset="0"/>
              </a:rPr>
              <a:t> </a:t>
            </a:r>
          </a:p>
          <a:p>
            <a:pPr>
              <a:lnSpc>
                <a:spcPts val="2400"/>
              </a:lnSpc>
              <a:spcBef>
                <a:spcPts val="2000"/>
              </a:spcBef>
              <a:buClr>
                <a:srgbClr val="ED1A3B"/>
              </a:buClr>
            </a:pPr>
            <a:r>
              <a:rPr lang="he-IL" sz="2400" b="1" dirty="0" smtClean="0">
                <a:latin typeface="Segoe UI Semilight" panose="020B0402040204020203" pitchFamily="34" charset="0"/>
                <a:ea typeface="Tahoma" panose="020B0604030504040204" pitchFamily="34" charset="0"/>
                <a:cs typeface="Segoe UI Semilight" panose="020B0402040204020203" pitchFamily="34" charset="0"/>
              </a:rPr>
              <a:t>תחליף דבש</a:t>
            </a:r>
          </a:p>
          <a:p>
            <a:pPr>
              <a:lnSpc>
                <a:spcPts val="2400"/>
              </a:lnSpc>
              <a:spcBef>
                <a:spcPts val="2000"/>
              </a:spcBef>
              <a:buClr>
                <a:srgbClr val="ED1A3B"/>
              </a:buClr>
            </a:pPr>
            <a:r>
              <a:rPr lang="he-IL" sz="2400" b="1" dirty="0" smtClean="0">
                <a:latin typeface="Segoe UI Semilight" panose="020B0402040204020203" pitchFamily="34" charset="0"/>
                <a:ea typeface="Tahoma" panose="020B0604030504040204" pitchFamily="34" charset="0"/>
                <a:cs typeface="Segoe UI Semilight" panose="020B0402040204020203" pitchFamily="34" charset="0"/>
              </a:rPr>
              <a:t>חלבונים – חרגולים, אפונה </a:t>
            </a:r>
            <a:r>
              <a:rPr lang="he-IL" sz="2400" b="1" dirty="0" err="1" smtClean="0">
                <a:latin typeface="Segoe UI Semilight" panose="020B0402040204020203" pitchFamily="34" charset="0"/>
                <a:ea typeface="Tahoma" panose="020B0604030504040204" pitchFamily="34" charset="0"/>
                <a:cs typeface="Segoe UI Semilight" panose="020B0402040204020203" pitchFamily="34" charset="0"/>
              </a:rPr>
              <a:t>וכו</a:t>
            </a:r>
            <a:endParaRPr lang="he-IL" sz="2400" b="1" dirty="0" smtClean="0">
              <a:latin typeface="Segoe UI Semilight" panose="020B0402040204020203" pitchFamily="34" charset="0"/>
              <a:ea typeface="Tahoma" panose="020B0604030504040204" pitchFamily="34" charset="0"/>
              <a:cs typeface="Segoe UI Semilight" panose="020B0402040204020203" pitchFamily="34" charset="0"/>
            </a:endParaRPr>
          </a:p>
          <a:p>
            <a:pPr>
              <a:lnSpc>
                <a:spcPts val="2400"/>
              </a:lnSpc>
              <a:spcBef>
                <a:spcPts val="2000"/>
              </a:spcBef>
              <a:buClr>
                <a:srgbClr val="ED1A3B"/>
              </a:buClr>
            </a:pPr>
            <a:r>
              <a:rPr lang="he-IL" sz="2400" b="1" dirty="0" smtClean="0">
                <a:latin typeface="Segoe UI Semilight" panose="020B0402040204020203" pitchFamily="34" charset="0"/>
                <a:ea typeface="Tahoma" panose="020B0604030504040204" pitchFamily="34" charset="0"/>
                <a:cs typeface="Segoe UI Semilight" panose="020B0402040204020203" pitchFamily="34" charset="0"/>
              </a:rPr>
              <a:t>מזון מהים</a:t>
            </a:r>
            <a:endParaRPr lang="he-IL" sz="2400" b="1" dirty="0" smtClean="0">
              <a:latin typeface="Segoe UI Semilight" panose="020B0402040204020203" pitchFamily="34" charset="0"/>
              <a:ea typeface="Tahoma" panose="020B0604030504040204" pitchFamily="34" charset="0"/>
              <a:cs typeface="Segoe UI Semilight" panose="020B04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0904503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טבלה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80670433"/>
              </p:ext>
            </p:extLst>
          </p:nvPr>
        </p:nvGraphicFramePr>
        <p:xfrm>
          <a:off x="2278782" y="1557586"/>
          <a:ext cx="8101752" cy="4937760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1919605">
                  <a:extLst>
                    <a:ext uri="{9D8B030D-6E8A-4147-A177-3AD203B41FA5}">
                      <a16:colId xmlns:a16="http://schemas.microsoft.com/office/drawing/2014/main" val="1583471653"/>
                    </a:ext>
                  </a:extLst>
                </a:gridCol>
                <a:gridCol w="2794317">
                  <a:extLst>
                    <a:ext uri="{9D8B030D-6E8A-4147-A177-3AD203B41FA5}">
                      <a16:colId xmlns:a16="http://schemas.microsoft.com/office/drawing/2014/main" val="2886568617"/>
                    </a:ext>
                  </a:extLst>
                </a:gridCol>
                <a:gridCol w="1625388">
                  <a:extLst>
                    <a:ext uri="{9D8B030D-6E8A-4147-A177-3AD203B41FA5}">
                      <a16:colId xmlns:a16="http://schemas.microsoft.com/office/drawing/2014/main" val="357850466"/>
                    </a:ext>
                  </a:extLst>
                </a:gridCol>
                <a:gridCol w="1762442">
                  <a:extLst>
                    <a:ext uri="{9D8B030D-6E8A-4147-A177-3AD203B41FA5}">
                      <a16:colId xmlns:a16="http://schemas.microsoft.com/office/drawing/2014/main" val="126747914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rtl="1"/>
                      <a:endParaRPr lang="he-I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r>
                        <a:rPr lang="he-IL" dirty="0" smtClean="0"/>
                        <a:t>סוג</a:t>
                      </a:r>
                      <a:endParaRPr lang="he-I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he-I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r>
                        <a:rPr lang="he-IL" dirty="0" smtClean="0"/>
                        <a:t>שווי מיליון שח</a:t>
                      </a:r>
                      <a:endParaRPr lang="he-IL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196591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rtl="1"/>
                      <a:r>
                        <a:rPr lang="he-IL" dirty="0" smtClean="0"/>
                        <a:t>מילניום פוד טק</a:t>
                      </a:r>
                      <a:endParaRPr lang="he-I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r>
                        <a:rPr lang="he-IL" dirty="0" smtClean="0"/>
                        <a:t>חברת השקעות</a:t>
                      </a:r>
                      <a:endParaRPr lang="he-I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r>
                        <a:rPr lang="he-IL" dirty="0" err="1" smtClean="0"/>
                        <a:t>פודטק</a:t>
                      </a:r>
                      <a:endParaRPr lang="he-I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r>
                        <a:rPr lang="he-IL" dirty="0" smtClean="0"/>
                        <a:t>98</a:t>
                      </a:r>
                      <a:endParaRPr lang="he-IL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8280032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rtl="1"/>
                      <a:r>
                        <a:rPr lang="he-IL" dirty="0" err="1" smtClean="0"/>
                        <a:t>סבוריט</a:t>
                      </a:r>
                      <a:endParaRPr lang="he-I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r>
                        <a:rPr lang="he-IL" dirty="0" smtClean="0"/>
                        <a:t>תחליפי</a:t>
                      </a:r>
                      <a:r>
                        <a:rPr lang="he-IL" baseline="0" dirty="0" smtClean="0"/>
                        <a:t> בשר</a:t>
                      </a:r>
                      <a:endParaRPr lang="he-I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r>
                        <a:rPr lang="he-IL" dirty="0" err="1" smtClean="0"/>
                        <a:t>פודטק</a:t>
                      </a:r>
                      <a:endParaRPr lang="he-I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r>
                        <a:rPr lang="he-IL" dirty="0" smtClean="0"/>
                        <a:t>321</a:t>
                      </a:r>
                      <a:endParaRPr lang="he-IL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7097777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rtl="1"/>
                      <a:r>
                        <a:rPr lang="he-IL" dirty="0" smtClean="0"/>
                        <a:t>מיט טק</a:t>
                      </a:r>
                      <a:endParaRPr lang="he-I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r>
                        <a:rPr lang="he-IL" dirty="0" smtClean="0"/>
                        <a:t>תחליפי בשר</a:t>
                      </a:r>
                      <a:endParaRPr lang="he-I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r>
                        <a:rPr lang="he-IL" dirty="0" err="1" smtClean="0"/>
                        <a:t>פודטק</a:t>
                      </a:r>
                      <a:endParaRPr lang="he-I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r>
                        <a:rPr lang="he-IL" dirty="0" smtClean="0"/>
                        <a:t>289</a:t>
                      </a:r>
                      <a:endParaRPr lang="he-IL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844849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rtl="1"/>
                      <a:r>
                        <a:rPr lang="he-IL" dirty="0" err="1" smtClean="0"/>
                        <a:t>ביומילק</a:t>
                      </a:r>
                      <a:endParaRPr lang="he-I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r>
                        <a:rPr lang="he-IL" dirty="0" smtClean="0"/>
                        <a:t>תחליפי חלב – חלב</a:t>
                      </a:r>
                      <a:r>
                        <a:rPr lang="he-IL" baseline="0" dirty="0" smtClean="0"/>
                        <a:t> אם</a:t>
                      </a:r>
                      <a:endParaRPr lang="he-I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r>
                        <a:rPr lang="he-IL" dirty="0" err="1" smtClean="0"/>
                        <a:t>פודטק</a:t>
                      </a:r>
                      <a:endParaRPr lang="he-I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r>
                        <a:rPr lang="he-IL" dirty="0" smtClean="0"/>
                        <a:t>84</a:t>
                      </a:r>
                      <a:endParaRPr lang="he-IL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66664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rtl="1"/>
                      <a:r>
                        <a:rPr lang="he-IL" dirty="0" err="1" smtClean="0"/>
                        <a:t>רימילק</a:t>
                      </a:r>
                      <a:endParaRPr lang="he-I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r" defTabSz="1088433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he-IL" dirty="0" smtClean="0"/>
                        <a:t>תחליפי חלב – חלב</a:t>
                      </a:r>
                      <a:r>
                        <a:rPr lang="he-IL" baseline="0" dirty="0" smtClean="0"/>
                        <a:t> אם</a:t>
                      </a:r>
                      <a:endParaRPr lang="he-IL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r>
                        <a:rPr lang="he-IL" dirty="0" err="1" smtClean="0"/>
                        <a:t>פודטק</a:t>
                      </a:r>
                      <a:endParaRPr lang="he-I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r>
                        <a:rPr lang="he-IL" dirty="0" smtClean="0"/>
                        <a:t>40</a:t>
                      </a:r>
                      <a:endParaRPr lang="he-IL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270568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rtl="1"/>
                      <a:r>
                        <a:rPr lang="he-IL" dirty="0" smtClean="0"/>
                        <a:t>תבל </a:t>
                      </a:r>
                      <a:r>
                        <a:rPr lang="he-IL" dirty="0" err="1" smtClean="0"/>
                        <a:t>אירובוטיקס</a:t>
                      </a:r>
                      <a:endParaRPr lang="he-I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r>
                        <a:rPr lang="he-IL" dirty="0" smtClean="0"/>
                        <a:t>קטיף</a:t>
                      </a:r>
                      <a:r>
                        <a:rPr lang="he-IL" baseline="0" dirty="0" smtClean="0"/>
                        <a:t> </a:t>
                      </a:r>
                      <a:r>
                        <a:rPr lang="he-IL" baseline="0" dirty="0" err="1" smtClean="0"/>
                        <a:t>רחפנים</a:t>
                      </a:r>
                      <a:endParaRPr lang="he-I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r>
                        <a:rPr lang="he-IL" dirty="0" smtClean="0"/>
                        <a:t>אגרוטק</a:t>
                      </a:r>
                      <a:endParaRPr lang="he-I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r>
                        <a:rPr lang="he-IL" dirty="0" smtClean="0"/>
                        <a:t>150</a:t>
                      </a:r>
                      <a:endParaRPr lang="he-IL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287121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rtl="1"/>
                      <a:r>
                        <a:rPr lang="he-IL" dirty="0" err="1" smtClean="0"/>
                        <a:t>אינפנימר</a:t>
                      </a:r>
                      <a:endParaRPr lang="he-I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r>
                        <a:rPr lang="he-IL" dirty="0" smtClean="0"/>
                        <a:t>גידול ורטיקאלי + קנאביס</a:t>
                      </a:r>
                      <a:endParaRPr lang="he-I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r>
                        <a:rPr lang="he-IL" dirty="0" smtClean="0"/>
                        <a:t>אגרוטק</a:t>
                      </a:r>
                      <a:endParaRPr lang="he-I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r>
                        <a:rPr lang="he-IL" dirty="0" smtClean="0"/>
                        <a:t>30</a:t>
                      </a:r>
                      <a:endParaRPr lang="he-IL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5579736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rtl="1"/>
                      <a:r>
                        <a:rPr lang="he-IL" dirty="0" err="1" smtClean="0"/>
                        <a:t>סמארט</a:t>
                      </a:r>
                      <a:r>
                        <a:rPr lang="he-IL" dirty="0" smtClean="0"/>
                        <a:t> אגרו</a:t>
                      </a:r>
                      <a:endParaRPr lang="he-I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r>
                        <a:rPr lang="he-IL" dirty="0" smtClean="0"/>
                        <a:t>חברת השקעות</a:t>
                      </a:r>
                      <a:endParaRPr lang="he-I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r>
                        <a:rPr lang="he-IL" dirty="0" smtClean="0"/>
                        <a:t>אגרוטק</a:t>
                      </a:r>
                      <a:endParaRPr lang="he-I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r>
                        <a:rPr lang="he-IL" dirty="0" smtClean="0"/>
                        <a:t>20</a:t>
                      </a:r>
                      <a:endParaRPr lang="he-IL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7653739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rtl="1"/>
                      <a:r>
                        <a:rPr lang="he-IL" dirty="0" err="1" smtClean="0"/>
                        <a:t>פלנטראק</a:t>
                      </a:r>
                      <a:endParaRPr lang="he-I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r>
                        <a:rPr lang="he-IL" dirty="0" err="1" smtClean="0"/>
                        <a:t>אכרוטק</a:t>
                      </a:r>
                      <a:r>
                        <a:rPr lang="he-IL" dirty="0" smtClean="0"/>
                        <a:t> – השבחת גנים</a:t>
                      </a:r>
                      <a:endParaRPr lang="he-I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he-I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r>
                        <a:rPr lang="he-IL" dirty="0" smtClean="0"/>
                        <a:t>60</a:t>
                      </a:r>
                      <a:endParaRPr lang="he-IL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450576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rtl="1"/>
                      <a:r>
                        <a:rPr lang="he-IL" dirty="0" err="1" smtClean="0"/>
                        <a:t>נקטפארם</a:t>
                      </a:r>
                      <a:endParaRPr lang="he-I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r>
                        <a:rPr lang="he-IL" dirty="0" smtClean="0"/>
                        <a:t>חלבונים - שמרים</a:t>
                      </a:r>
                      <a:endParaRPr lang="he-I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r>
                        <a:rPr lang="he-IL" dirty="0" err="1" smtClean="0"/>
                        <a:t>פטדטק</a:t>
                      </a:r>
                      <a:endParaRPr lang="he-I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r>
                        <a:rPr lang="he-IL" dirty="0" smtClean="0"/>
                        <a:t>80</a:t>
                      </a:r>
                      <a:endParaRPr lang="he-IL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7451531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rtl="1"/>
                      <a:endParaRPr lang="he-I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he-I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r>
                        <a:rPr lang="he-IL" dirty="0" smtClean="0"/>
                        <a:t>סה"כ שווי</a:t>
                      </a:r>
                      <a:endParaRPr lang="he-I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r>
                        <a:rPr lang="he-IL" dirty="0" smtClean="0"/>
                        <a:t>1,172</a:t>
                      </a:r>
                      <a:endParaRPr lang="he-IL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6091899"/>
                  </a:ext>
                </a:extLst>
              </a:tr>
            </a:tbl>
          </a:graphicData>
        </a:graphic>
      </p:graphicFrame>
      <p:sp>
        <p:nvSpPr>
          <p:cNvPr id="4" name="Rectangle 6"/>
          <p:cNvSpPr/>
          <p:nvPr/>
        </p:nvSpPr>
        <p:spPr>
          <a:xfrm>
            <a:off x="-817562" y="621482"/>
            <a:ext cx="9879662" cy="618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>
              <a:lnSpc>
                <a:spcPts val="4500"/>
              </a:lnSpc>
            </a:pPr>
            <a:r>
              <a:rPr lang="he-IL" sz="3200" b="1" dirty="0" smtClean="0">
                <a:solidFill>
                  <a:srgbClr val="FF0000"/>
                </a:solidFill>
                <a:latin typeface="Segoe UI Semilight" panose="020B0402040204020203" pitchFamily="34" charset="0"/>
                <a:ea typeface="Tahoma" panose="020B0604030504040204" pitchFamily="34" charset="0"/>
                <a:cs typeface="Segoe UI Semilight" panose="020B0402040204020203" pitchFamily="34" charset="0"/>
              </a:rPr>
              <a:t>חברות מובילות – שוק הון 2020-2021</a:t>
            </a:r>
            <a:endParaRPr lang="he-IL" sz="3200" b="1" dirty="0" smtClean="0">
              <a:solidFill>
                <a:srgbClr val="FF0000"/>
              </a:solidFill>
              <a:latin typeface="Segoe UI Semilight" panose="020B0402040204020203" pitchFamily="34" charset="0"/>
              <a:ea typeface="Tahoma" panose="020B0604030504040204" pitchFamily="34" charset="0"/>
              <a:cs typeface="Segoe UI Semilight" panose="020B04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0077428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תיבת טקסט 1">
            <a:extLst>
              <a:ext uri="{FF2B5EF4-FFF2-40B4-BE49-F238E27FC236}">
                <a16:creationId xmlns:a16="http://schemas.microsoft.com/office/drawing/2014/main" id="{C75FC934-F0BC-41BF-A7BF-EB42E8C342D3}"/>
              </a:ext>
            </a:extLst>
          </p:cNvPr>
          <p:cNvSpPr txBox="1"/>
          <p:nvPr/>
        </p:nvSpPr>
        <p:spPr>
          <a:xfrm>
            <a:off x="7405773" y="1391810"/>
            <a:ext cx="3356942" cy="46160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he-IL" sz="2400" b="1" dirty="0"/>
              <a:t>משאבים בעודף בקיבוצים</a:t>
            </a:r>
          </a:p>
        </p:txBody>
      </p:sp>
      <p:pic>
        <p:nvPicPr>
          <p:cNvPr id="5122" name="Picture 2" descr="שינוי תוכנית בינוי (תב&quot;ע) תוך כדי הליך רישוי - הגשת בקשה להיתר בניה - אפרת  מאירי - אדריכלות ישראלית">
            <a:extLst>
              <a:ext uri="{FF2B5EF4-FFF2-40B4-BE49-F238E27FC236}">
                <a16:creationId xmlns:a16="http://schemas.microsoft.com/office/drawing/2014/main" id="{9BF26076-F271-46E1-9D18-FBB34EC69F4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9983" y="3971096"/>
            <a:ext cx="2857128" cy="28380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תיבת טקסט 3">
            <a:extLst>
              <a:ext uri="{FF2B5EF4-FFF2-40B4-BE49-F238E27FC236}">
                <a16:creationId xmlns:a16="http://schemas.microsoft.com/office/drawing/2014/main" id="{A97C0351-B0CA-4B4B-8E89-88CA8775AED4}"/>
              </a:ext>
            </a:extLst>
          </p:cNvPr>
          <p:cNvSpPr txBox="1"/>
          <p:nvPr/>
        </p:nvSpPr>
        <p:spPr>
          <a:xfrm>
            <a:off x="9084244" y="3510506"/>
            <a:ext cx="2535480" cy="36928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he-IL" dirty="0"/>
              <a:t>זכויות ושימושים</a:t>
            </a:r>
          </a:p>
        </p:txBody>
      </p:sp>
      <p:pic>
        <p:nvPicPr>
          <p:cNvPr id="3" name="תמונה 2">
            <a:extLst>
              <a:ext uri="{FF2B5EF4-FFF2-40B4-BE49-F238E27FC236}">
                <a16:creationId xmlns:a16="http://schemas.microsoft.com/office/drawing/2014/main" id="{56864850-6DDF-4BB3-90DB-7A882AF4A16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83462" y="3971095"/>
            <a:ext cx="4859792" cy="2733633"/>
          </a:xfrm>
          <a:prstGeom prst="rect">
            <a:avLst/>
          </a:prstGeom>
        </p:spPr>
      </p:pic>
      <p:sp>
        <p:nvSpPr>
          <p:cNvPr id="6" name="תיבת טקסט 5">
            <a:extLst>
              <a:ext uri="{FF2B5EF4-FFF2-40B4-BE49-F238E27FC236}">
                <a16:creationId xmlns:a16="http://schemas.microsoft.com/office/drawing/2014/main" id="{CE5035CB-3E5E-4043-9F9A-EA3C7BD4B544}"/>
              </a:ext>
            </a:extLst>
          </p:cNvPr>
          <p:cNvSpPr txBox="1"/>
          <p:nvPr/>
        </p:nvSpPr>
        <p:spPr>
          <a:xfrm>
            <a:off x="4827466" y="3429794"/>
            <a:ext cx="2535480" cy="36928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he-IL" dirty="0"/>
              <a:t>הון להשקעות</a:t>
            </a:r>
          </a:p>
        </p:txBody>
      </p:sp>
      <p:pic>
        <p:nvPicPr>
          <p:cNvPr id="5" name="תמונה 4">
            <a:extLst>
              <a:ext uri="{FF2B5EF4-FFF2-40B4-BE49-F238E27FC236}">
                <a16:creationId xmlns:a16="http://schemas.microsoft.com/office/drawing/2014/main" id="{E2AEFE40-0C56-4D59-B36C-AD164CABBB3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5938" y="3971095"/>
            <a:ext cx="3411024" cy="2838078"/>
          </a:xfrm>
          <a:prstGeom prst="rect">
            <a:avLst/>
          </a:prstGeom>
        </p:spPr>
      </p:pic>
      <p:sp>
        <p:nvSpPr>
          <p:cNvPr id="8" name="תיבת טקסט 7">
            <a:extLst>
              <a:ext uri="{FF2B5EF4-FFF2-40B4-BE49-F238E27FC236}">
                <a16:creationId xmlns:a16="http://schemas.microsoft.com/office/drawing/2014/main" id="{EF94587F-53DE-404C-8E72-EE3F86F9C293}"/>
              </a:ext>
            </a:extLst>
          </p:cNvPr>
          <p:cNvSpPr txBox="1"/>
          <p:nvPr/>
        </p:nvSpPr>
        <p:spPr>
          <a:xfrm>
            <a:off x="563710" y="3429794"/>
            <a:ext cx="2535480" cy="36928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he-IL" dirty="0"/>
              <a:t>תשתיות</a:t>
            </a:r>
          </a:p>
        </p:txBody>
      </p:sp>
      <p:pic>
        <p:nvPicPr>
          <p:cNvPr id="7" name="תמונה 6">
            <a:extLst>
              <a:ext uri="{FF2B5EF4-FFF2-40B4-BE49-F238E27FC236}">
                <a16:creationId xmlns:a16="http://schemas.microsoft.com/office/drawing/2014/main" id="{5941AE84-7E94-44C0-A7E5-A094A5D190B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922818" y="567147"/>
            <a:ext cx="3828890" cy="2572536"/>
          </a:xfrm>
          <a:prstGeom prst="rect">
            <a:avLst/>
          </a:prstGeom>
        </p:spPr>
      </p:pic>
      <p:sp>
        <p:nvSpPr>
          <p:cNvPr id="10" name="תיבת טקסט 9">
            <a:extLst>
              <a:ext uri="{FF2B5EF4-FFF2-40B4-BE49-F238E27FC236}">
                <a16:creationId xmlns:a16="http://schemas.microsoft.com/office/drawing/2014/main" id="{CAECE669-BED4-4808-996B-C337BEF0D8F2}"/>
              </a:ext>
            </a:extLst>
          </p:cNvPr>
          <p:cNvSpPr txBox="1"/>
          <p:nvPr/>
        </p:nvSpPr>
        <p:spPr>
          <a:xfrm>
            <a:off x="2569522" y="154860"/>
            <a:ext cx="2535480" cy="36928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he-IL" dirty="0"/>
              <a:t>קרקעות</a:t>
            </a:r>
          </a:p>
        </p:txBody>
      </p:sp>
    </p:spTree>
    <p:extLst>
      <p:ext uri="{BB962C8B-B14F-4D97-AF65-F5344CB8AC3E}">
        <p14:creationId xmlns:p14="http://schemas.microsoft.com/office/powerpoint/2010/main" val="216145549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תמונה 1">
            <a:extLst>
              <a:ext uri="{FF2B5EF4-FFF2-40B4-BE49-F238E27FC236}">
                <a16:creationId xmlns:a16="http://schemas.microsoft.com/office/drawing/2014/main" id="{0B4B24DE-2B56-4469-AF96-6A5AB15F3B9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41625" y="1135052"/>
            <a:ext cx="3996079" cy="2460086"/>
          </a:xfrm>
          <a:prstGeom prst="rect">
            <a:avLst/>
          </a:prstGeom>
        </p:spPr>
      </p:pic>
      <p:sp>
        <p:nvSpPr>
          <p:cNvPr id="3" name="תיבת טקסט 2">
            <a:extLst>
              <a:ext uri="{FF2B5EF4-FFF2-40B4-BE49-F238E27FC236}">
                <a16:creationId xmlns:a16="http://schemas.microsoft.com/office/drawing/2014/main" id="{71054DA2-FBAE-4A47-885F-3C7C1073E001}"/>
              </a:ext>
            </a:extLst>
          </p:cNvPr>
          <p:cNvSpPr txBox="1"/>
          <p:nvPr/>
        </p:nvSpPr>
        <p:spPr>
          <a:xfrm>
            <a:off x="3999452" y="57008"/>
            <a:ext cx="3814934" cy="46160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he-IL" sz="2400" b="1" dirty="0"/>
              <a:t>המאבק על הכסף בקיבוצים</a:t>
            </a:r>
          </a:p>
        </p:txBody>
      </p:sp>
      <p:sp>
        <p:nvSpPr>
          <p:cNvPr id="4" name="תיבת טקסט 3">
            <a:extLst>
              <a:ext uri="{FF2B5EF4-FFF2-40B4-BE49-F238E27FC236}">
                <a16:creationId xmlns:a16="http://schemas.microsoft.com/office/drawing/2014/main" id="{6699B3B2-0AAC-4CCD-AB67-5B0F1475EDE0}"/>
              </a:ext>
            </a:extLst>
          </p:cNvPr>
          <p:cNvSpPr txBox="1"/>
          <p:nvPr/>
        </p:nvSpPr>
        <p:spPr>
          <a:xfrm>
            <a:off x="8298508" y="766870"/>
            <a:ext cx="3739195" cy="36928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he-IL" dirty="0"/>
              <a:t>כיסוי החוב האקטוארי והגדלת הפנסיה</a:t>
            </a:r>
          </a:p>
        </p:txBody>
      </p:sp>
      <p:pic>
        <p:nvPicPr>
          <p:cNvPr id="5" name="תמונה 4">
            <a:extLst>
              <a:ext uri="{FF2B5EF4-FFF2-40B4-BE49-F238E27FC236}">
                <a16:creationId xmlns:a16="http://schemas.microsoft.com/office/drawing/2014/main" id="{5F9251D0-E702-445B-9945-E55D4FFB8AB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01184" y="1061954"/>
            <a:ext cx="3680551" cy="2454899"/>
          </a:xfrm>
          <a:prstGeom prst="rect">
            <a:avLst/>
          </a:prstGeom>
        </p:spPr>
      </p:pic>
      <p:sp>
        <p:nvSpPr>
          <p:cNvPr id="6" name="תיבת טקסט 5">
            <a:extLst>
              <a:ext uri="{FF2B5EF4-FFF2-40B4-BE49-F238E27FC236}">
                <a16:creationId xmlns:a16="http://schemas.microsoft.com/office/drawing/2014/main" id="{2605E329-6FB6-4776-AA42-2AE7EADA61BC}"/>
              </a:ext>
            </a:extLst>
          </p:cNvPr>
          <p:cNvSpPr txBox="1"/>
          <p:nvPr/>
        </p:nvSpPr>
        <p:spPr>
          <a:xfrm>
            <a:off x="5327895" y="3728808"/>
            <a:ext cx="3743438" cy="36928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he-IL" dirty="0"/>
              <a:t>השקעות בעסקים חדשים</a:t>
            </a:r>
          </a:p>
        </p:txBody>
      </p:sp>
      <p:pic>
        <p:nvPicPr>
          <p:cNvPr id="7170" name="Picture 2" descr="תשתיות | פורטל רשויות מקומיות | רשויות - הפורטל הישראלי לרשויות המקומיות">
            <a:extLst>
              <a:ext uri="{FF2B5EF4-FFF2-40B4-BE49-F238E27FC236}">
                <a16:creationId xmlns:a16="http://schemas.microsoft.com/office/drawing/2014/main" id="{89C81141-BD23-4CEC-852B-0E759977423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9046" y="4141932"/>
            <a:ext cx="3922228" cy="25816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תיבת טקסט 7">
            <a:extLst>
              <a:ext uri="{FF2B5EF4-FFF2-40B4-BE49-F238E27FC236}">
                <a16:creationId xmlns:a16="http://schemas.microsoft.com/office/drawing/2014/main" id="{FF8AE0FA-EDC6-499B-8723-0E3214FBC220}"/>
              </a:ext>
            </a:extLst>
          </p:cNvPr>
          <p:cNvSpPr txBox="1"/>
          <p:nvPr/>
        </p:nvSpPr>
        <p:spPr>
          <a:xfrm>
            <a:off x="495570" y="3729777"/>
            <a:ext cx="2410151" cy="36928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he-IL" dirty="0"/>
              <a:t>שיקום תשתיות ישנות</a:t>
            </a:r>
          </a:p>
        </p:txBody>
      </p:sp>
      <p:pic>
        <p:nvPicPr>
          <p:cNvPr id="7" name="תמונה 6">
            <a:extLst>
              <a:ext uri="{FF2B5EF4-FFF2-40B4-BE49-F238E27FC236}">
                <a16:creationId xmlns:a16="http://schemas.microsoft.com/office/drawing/2014/main" id="{7A018991-2246-461E-A2B9-BA0CD519028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118088" y="4141931"/>
            <a:ext cx="4163052" cy="2511047"/>
          </a:xfrm>
          <a:prstGeom prst="rect">
            <a:avLst/>
          </a:prstGeom>
        </p:spPr>
      </p:pic>
      <p:sp>
        <p:nvSpPr>
          <p:cNvPr id="10" name="תיבת טקסט 9">
            <a:extLst>
              <a:ext uri="{FF2B5EF4-FFF2-40B4-BE49-F238E27FC236}">
                <a16:creationId xmlns:a16="http://schemas.microsoft.com/office/drawing/2014/main" id="{50E425B0-945D-4FF2-8B2A-703FBE27C960}"/>
              </a:ext>
            </a:extLst>
          </p:cNvPr>
          <p:cNvSpPr txBox="1"/>
          <p:nvPr/>
        </p:nvSpPr>
        <p:spPr>
          <a:xfrm>
            <a:off x="2001183" y="656079"/>
            <a:ext cx="3905735" cy="36928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he-IL" dirty="0"/>
              <a:t>חלוקת הכסף לחברים הוותיקים והחדשים</a:t>
            </a:r>
          </a:p>
        </p:txBody>
      </p:sp>
    </p:spTree>
    <p:extLst>
      <p:ext uri="{BB962C8B-B14F-4D97-AF65-F5344CB8AC3E}">
        <p14:creationId xmlns:p14="http://schemas.microsoft.com/office/powerpoint/2010/main" val="561512534"/>
      </p:ext>
    </p:extLst>
  </p:cSld>
  <p:clrMapOvr>
    <a:masterClrMapping/>
  </p:clrMapOvr>
</p:sld>
</file>

<file path=ppt/theme/theme1.xml><?xml version="1.0" encoding="utf-8"?>
<a:theme xmlns:a="http://schemas.openxmlformats.org/drawingml/2006/main" name="ערכת נושא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ערכת נושא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ערכת נושא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9227</TotalTime>
  <Words>331</Words>
  <Application>Microsoft Office PowerPoint</Application>
  <PresentationFormat>מותאם אישית</PresentationFormat>
  <Paragraphs>183</Paragraphs>
  <Slides>14</Slides>
  <Notes>7</Notes>
  <HiddenSlides>0</HiddenSlides>
  <MMClips>0</MMClips>
  <ScaleCrop>false</ScaleCrop>
  <HeadingPairs>
    <vt:vector size="6" baseType="variant">
      <vt:variant>
        <vt:lpstr>גופנים בשימוש</vt:lpstr>
      </vt:variant>
      <vt:variant>
        <vt:i4>6</vt:i4>
      </vt:variant>
      <vt:variant>
        <vt:lpstr>ערכת נושא</vt:lpstr>
      </vt:variant>
      <vt:variant>
        <vt:i4>1</vt:i4>
      </vt:variant>
      <vt:variant>
        <vt:lpstr>כותרות שקופיות</vt:lpstr>
      </vt:variant>
      <vt:variant>
        <vt:i4>14</vt:i4>
      </vt:variant>
    </vt:vector>
  </HeadingPairs>
  <TitlesOfParts>
    <vt:vector size="21" baseType="lpstr">
      <vt:lpstr>Arial</vt:lpstr>
      <vt:lpstr>Calibri</vt:lpstr>
      <vt:lpstr>Segoe UI Semilight</vt:lpstr>
      <vt:lpstr>Tahoma</vt:lpstr>
      <vt:lpstr>Times New Roman</vt:lpstr>
      <vt:lpstr>Wingdings</vt:lpstr>
      <vt:lpstr>ערכת נושא Office</vt:lpstr>
      <vt:lpstr>מצגת של PowerPoint‏</vt:lpstr>
      <vt:lpstr>מצגת של PowerPoint‏</vt:lpstr>
      <vt:lpstr>מצגת של PowerPoint‏</vt:lpstr>
      <vt:lpstr>מצגת של PowerPoint‏</vt:lpstr>
      <vt:lpstr>מצגת של PowerPoint‏</vt:lpstr>
      <vt:lpstr>מצגת של PowerPoint‏</vt:lpstr>
      <vt:lpstr>מצגת של PowerPoint‏</vt:lpstr>
      <vt:lpstr>מצגת של PowerPoint‏</vt:lpstr>
      <vt:lpstr>מצגת של PowerPoint‏</vt:lpstr>
      <vt:lpstr>מצגת של PowerPoint‏</vt:lpstr>
      <vt:lpstr>מצגת של PowerPoint‏</vt:lpstr>
      <vt:lpstr>מצגת של PowerPoint‏</vt:lpstr>
      <vt:lpstr>מצגת של PowerPoint‏</vt:lpstr>
      <vt:lpstr>מצגת של PowerPoint‏</vt:lpstr>
    </vt:vector>
  </TitlesOfParts>
  <Company>BDO Ziv Haft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שקופית 1</dc:title>
  <dc:creator>michaly</dc:creator>
  <cp:lastModifiedBy>Doron Arami</cp:lastModifiedBy>
  <cp:revision>695</cp:revision>
  <cp:lastPrinted>2017-09-11T17:32:06Z</cp:lastPrinted>
  <dcterms:created xsi:type="dcterms:W3CDTF">2009-12-14T14:07:27Z</dcterms:created>
  <dcterms:modified xsi:type="dcterms:W3CDTF">2021-01-25T15:52:14Z</dcterms:modified>
</cp:coreProperties>
</file>